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Default Extension="fntdata" ContentType="application/x-fontdata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_rels/drawing2.xml.rels" ContentType="application/vnd.openxmlformats-package.relationships+xml"/>
  <Override PartName="/ppt/diagrams/_rels/data2.xml.rels" ContentType="application/vnd.openxmlformats-package.relationships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48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49.xml.rels" ContentType="application/vnd.openxmlformats-package.relationships+xml"/>
  <Override PartName="/ppt/slideMasters/_rels/slideMaster32.xml.rels" ContentType="application/vnd.openxmlformats-package.relationships+xml"/>
  <Override PartName="/ppt/slideMasters/_rels/slideMaster33.xml.rels" ContentType="application/vnd.openxmlformats-package.relationships+xml"/>
  <Override PartName="/ppt/slideMasters/_rels/slideMaster34.xml.rels" ContentType="application/vnd.openxmlformats-package.relationships+xml"/>
  <Override PartName="/ppt/slideMasters/_rels/slideMaster35.xml.rels" ContentType="application/vnd.openxmlformats-package.relationships+xml"/>
  <Override PartName="/ppt/slideMasters/_rels/slideMaster36.xml.rels" ContentType="application/vnd.openxmlformats-package.relationships+xml"/>
  <Override PartName="/ppt/slideMasters/_rels/slideMaster29.xml.rels" ContentType="application/vnd.openxmlformats-package.relationships+xml"/>
  <Override PartName="/ppt/slideMasters/_rels/slideMaster31.xml.rels" ContentType="application/vnd.openxmlformats-package.relationships+xml"/>
  <Override PartName="/ppt/slideMasters/_rels/slideMaster66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4.xml.rels" ContentType="application/vnd.openxmlformats-package.relationships+xml"/>
  <Override PartName="/ppt/slideMasters/_rels/slideMaster42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30.xml.rels" ContentType="application/vnd.openxmlformats-package.relationships+xml"/>
  <Override PartName="/ppt/slideMasters/_rels/slideMaster65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53.xml.rels" ContentType="application/vnd.openxmlformats-package.relationships+xml"/>
  <Override PartName="/ppt/slideMasters/_rels/slideMaster64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2.xml.rels" ContentType="application/vnd.openxmlformats-package.relationships+xml"/>
  <Override PartName="/ppt/slideMasters/_rels/slideMaster63.xml.rels" ContentType="application/vnd.openxmlformats-package.relationships+xml"/>
  <Override PartName="/ppt/slideMasters/_rels/slideMaster51.xml.rels" ContentType="application/vnd.openxmlformats-package.relationships+xml"/>
  <Override PartName="/ppt/slideMasters/_rels/slideMaster62.xml.rels" ContentType="application/vnd.openxmlformats-package.relationships+xml"/>
  <Override PartName="/ppt/slideMasters/_rels/slideMaster55.xml.rels" ContentType="application/vnd.openxmlformats-package.relationships+xml"/>
  <Override PartName="/ppt/slideMasters/_rels/slideMaster24.xml.rels" ContentType="application/vnd.openxmlformats-package.relationships+xml"/>
  <Override PartName="/ppt/slideMasters/_rels/slideMaster61.xml.rels" ContentType="application/vnd.openxmlformats-package.relationships+xml"/>
  <Override PartName="/ppt/slideMasters/_rels/slideMaster1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56.xml.rels" ContentType="application/vnd.openxmlformats-package.relationships+xml"/>
  <Override PartName="/ppt/slideMasters/_rels/slideMaster20.xml.rels" ContentType="application/vnd.openxmlformats-package.relationships+xml"/>
  <Override PartName="/ppt/slideMasters/_rels/slideMaster57.xml.rels" ContentType="application/vnd.openxmlformats-package.relationships+xml"/>
  <Override PartName="/ppt/slideMasters/_rels/slideMaster59.xml.rels" ContentType="application/vnd.openxmlformats-package.relationships+xml"/>
  <Override PartName="/ppt/slideMasters/_rels/slideMaster22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21.xml.rels" ContentType="application/vnd.openxmlformats-package.relationships+xml"/>
  <Override PartName="/ppt/slideMasters/_rels/slideMaster58.xml.rels" ContentType="application/vnd.openxmlformats-package.relationships+xml"/>
  <Override PartName="/ppt/slideMasters/_rels/slideMaster23.xml.rels" ContentType="application/vnd.openxmlformats-package.relationships+xml"/>
  <Override PartName="/ppt/slideMasters/_rels/slideMaster18.xml.rels" ContentType="application/vnd.openxmlformats-package.relationships+xml"/>
  <Override PartName="/ppt/slideMasters/_rels/slideMaster60.xml.rels" ContentType="application/vnd.openxmlformats-package.relationships+xml"/>
  <Override PartName="/ppt/slideMasters/_rels/slideMaster25.xml.rels" ContentType="application/vnd.openxmlformats-package.relationships+xml"/>
  <Override PartName="/ppt/slideMasters/_rels/slideMaster17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6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50.xml.rels" ContentType="application/vnd.openxmlformats-package.relationships+xml"/>
  <Override PartName="/ppt/slideMasters/_rels/slideMaster27.xml.rels" ContentType="application/vnd.openxmlformats-package.relationships+xml"/>
  <Override PartName="/ppt/slideMasters/_rels/slideMaster28.xml.rels" ContentType="application/vnd.openxmlformats-package.relationships+xml"/>
  <Override PartName="/ppt/slideMasters/slideMaster25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59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5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61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5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60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55.xml" ContentType="application/vnd.openxmlformats-officedocument.presentationml.slideMaster+xml"/>
  <Override PartName="/ppt/slideMasters/slideMaster56.xml" ContentType="application/vnd.openxmlformats-officedocument.presentationml.slideMaster+xml"/>
  <Override PartName="/ppt/slideMasters/slideMaster50.xml" ContentType="application/vnd.openxmlformats-officedocument.presentationml.slideMaster+xml"/>
  <Override PartName="/ppt/slideMasters/slideMaster62.xml" ContentType="application/vnd.openxmlformats-officedocument.presentationml.slideMaster+xml"/>
  <Override PartName="/ppt/slideMasters/slideMaster51.xml" ContentType="application/vnd.openxmlformats-officedocument.presentationml.slideMaster+xml"/>
  <Override PartName="/ppt/slideMasters/slideMaster63.xml" ContentType="application/vnd.openxmlformats-officedocument.presentationml.slideMaster+xml"/>
  <Override PartName="/ppt/slideMasters/slideMaster52.xml" ContentType="application/vnd.openxmlformats-officedocument.presentationml.slideMaster+xml"/>
  <Override PartName="/ppt/slideMasters/slideMaster64.xml" ContentType="application/vnd.openxmlformats-officedocument.presentationml.slideMaster+xml"/>
  <Override PartName="/ppt/slideMasters/slideMaster53.xml" ContentType="application/vnd.openxmlformats-officedocument.presentationml.slideMaster+xml"/>
  <Override PartName="/ppt/slideMasters/slideMaster65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54.xml" ContentType="application/vnd.openxmlformats-officedocument.presentationml.slideMaster+xml"/>
  <Override PartName="/ppt/slideMasters/slideMaster66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49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10.xml" ContentType="application/vnd.openxmlformats-officedocument.presentationml.slideMaster+xml"/>
  <Override PartName="/ppt/presProps.xml" ContentType="application/vnd.openxmlformats-officedocument.presentationml.presProps+xml"/>
  <Override PartName="/ppt/theme/theme29.xml" ContentType="application/vnd.openxmlformats-officedocument.theme+xml"/>
  <Override PartName="/ppt/theme/theme28.xml" ContentType="application/vnd.openxmlformats-officedocument.theme+xml"/>
  <Override PartName="/ppt/theme/theme27.xml" ContentType="application/vnd.openxmlformats-officedocument.theme+xml"/>
  <Override PartName="/ppt/theme/theme26.xml" ContentType="application/vnd.openxmlformats-officedocument.theme+xml"/>
  <Override PartName="/ppt/theme/theme25.xml" ContentType="application/vnd.openxmlformats-officedocument.theme+xml"/>
  <Override PartName="/ppt/theme/theme24.xml" ContentType="application/vnd.openxmlformats-officedocument.theme+xml"/>
  <Override PartName="/ppt/theme/theme23.xml" ContentType="application/vnd.openxmlformats-officedocument.theme+xml"/>
  <Override PartName="/ppt/theme/theme22.xml" ContentType="application/vnd.openxmlformats-officedocument.theme+xml"/>
  <Override PartName="/ppt/theme/theme21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18.xml" ContentType="application/vnd.openxmlformats-officedocument.theme+xml"/>
  <Override PartName="/ppt/theme/theme17.xml" ContentType="application/vnd.openxmlformats-officedocument.theme+xml"/>
  <Override PartName="/ppt/theme/theme16.xml" ContentType="application/vnd.openxmlformats-officedocument.theme+xml"/>
  <Override PartName="/ppt/theme/theme15.xml" ContentType="application/vnd.openxmlformats-officedocument.theme+xml"/>
  <Override PartName="/ppt/theme/theme14.xml" ContentType="application/vnd.openxmlformats-officedocument.theme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48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49.xml" ContentType="application/vnd.openxmlformats-officedocument.theme+xml"/>
  <Override PartName="/ppt/theme/theme3.xml" ContentType="application/vnd.openxmlformats-officedocument.theme+xml"/>
  <Override PartName="/ppt/theme/theme30.xml" ContentType="application/vnd.openxmlformats-officedocument.theme+xml"/>
  <Override PartName="/ppt/theme/theme67.xml" ContentType="application/vnd.openxmlformats-officedocument.theme+xml"/>
  <Override PartName="/ppt/theme/theme13.xml" ContentType="application/vnd.openxmlformats-officedocument.theme+xml"/>
  <Override PartName="/ppt/theme/theme4.xml" ContentType="application/vnd.openxmlformats-officedocument.theme+xml"/>
  <Override PartName="/ppt/theme/theme31.xml" ContentType="application/vnd.openxmlformats-officedocument.theme+xml"/>
  <Override PartName="/ppt/theme/theme45.xml" ContentType="application/vnd.openxmlformats-officedocument.theme+xml"/>
  <Override PartName="/ppt/theme/theme46.xml" ContentType="application/vnd.openxmlformats-officedocument.theme+xml"/>
  <Override PartName="/ppt/theme/theme50.xml" ContentType="application/vnd.openxmlformats-officedocument.theme+xml"/>
  <Override PartName="/ppt/theme/theme51.xml" ContentType="application/vnd.openxmlformats-officedocument.theme+xml"/>
  <Override PartName="/ppt/theme/theme52.xml" ContentType="application/vnd.openxmlformats-officedocument.theme+xml"/>
  <Override PartName="/ppt/theme/theme41.xml" ContentType="application/vnd.openxmlformats-officedocument.theme+xml"/>
  <Override PartName="/ppt/theme/theme39.xml" ContentType="application/vnd.openxmlformats-officedocument.theme+xml"/>
  <Override PartName="/ppt/theme/theme53.xml" ContentType="application/vnd.openxmlformats-officedocument.theme+xml"/>
  <Override PartName="/ppt/theme/theme42.xml" ContentType="application/vnd.openxmlformats-officedocument.theme+xml"/>
  <Override PartName="/ppt/theme/theme54.xml" ContentType="application/vnd.openxmlformats-officedocument.theme+xml"/>
  <Override PartName="/ppt/theme/theme43.xml" ContentType="application/vnd.openxmlformats-officedocument.theme+xml"/>
  <Override PartName="/ppt/theme/theme55.xml" ContentType="application/vnd.openxmlformats-officedocument.theme+xml"/>
  <Override PartName="/ppt/theme/theme44.xml" ContentType="application/vnd.openxmlformats-officedocument.theme+xml"/>
  <Override PartName="/ppt/theme/theme56.xml" ContentType="application/vnd.openxmlformats-officedocument.theme+xml"/>
  <Override PartName="/ppt/theme/theme40.xml" ContentType="application/vnd.openxmlformats-officedocument.theme+xml"/>
  <Override PartName="/ppt/theme/theme38.xml" ContentType="application/vnd.openxmlformats-officedocument.theme+xml"/>
  <Override PartName="/ppt/theme/theme37.xml" ContentType="application/vnd.openxmlformats-officedocument.theme+xml"/>
  <Override PartName="/ppt/theme/theme10.xml" ContentType="application/vnd.openxmlformats-officedocument.theme+xml"/>
  <Override PartName="/ppt/theme/theme47.xml" ContentType="application/vnd.openxmlformats-officedocument.theme+xml"/>
  <Override PartName="/ppt/theme/theme9.xml" ContentType="application/vnd.openxmlformats-officedocument.theme+xml"/>
  <Override PartName="/ppt/theme/theme36.xml" ContentType="application/vnd.openxmlformats-officedocument.theme+xml"/>
  <Override PartName="/ppt/theme/theme8.xml" ContentType="application/vnd.openxmlformats-officedocument.theme+xml"/>
  <Override PartName="/ppt/theme/theme35.xml" ContentType="application/vnd.openxmlformats-officedocument.theme+xml"/>
  <Override PartName="/ppt/theme/theme7.xml" ContentType="application/vnd.openxmlformats-officedocument.theme+xml"/>
  <Override PartName="/ppt/theme/theme34.xml" ContentType="application/vnd.openxmlformats-officedocument.theme+xml"/>
  <Override PartName="/ppt/theme/theme6.xml" ContentType="application/vnd.openxmlformats-officedocument.theme+xml"/>
  <Override PartName="/ppt/theme/theme33.xml" ContentType="application/vnd.openxmlformats-officedocument.theme+xml"/>
  <Override PartName="/ppt/theme/theme5.xml" ContentType="application/vnd.openxmlformats-officedocument.theme+xml"/>
  <Override PartName="/ppt/theme/theme32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slideLayout3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_rels/presentation.xml.rels" ContentType="application/vnd.openxmlformats-package.relationships+xml"/>
  <Override PartName="/ppt/media/image27.png" ContentType="image/png"/>
  <Override PartName="/ppt/media/image26.png" ContentType="image/png"/>
  <Override PartName="/ppt/media/OOXDiagramDrawingRels2_14.svg" ContentType="image/svg"/>
  <Override PartName="/ppt/media/image25.png" ContentType="image/png"/>
  <Override PartName="/ppt/media/image31.jpeg" ContentType="image/jpeg"/>
  <Override PartName="/ppt/media/image21.png" ContentType="image/png"/>
  <Override PartName="/ppt/media/image1.jpeg" ContentType="image/jpeg"/>
  <Override PartName="/ppt/media/image16.png" ContentType="image/png"/>
  <Override PartName="/ppt/media/image7.png" ContentType="image/png"/>
  <Override PartName="/ppt/media/OOXDiagramDrawingRels2_15.png" ContentType="image/png"/>
  <Override PartName="/ppt/media/OOXDiagramDrawingRels2_12.svg" ContentType="image/svg"/>
  <Override PartName="/ppt/media/image24.png" ContentType="image/png"/>
  <Override PartName="/ppt/media/OOXDiagramDrawingRels2_11.png" ContentType="image/png"/>
  <Override PartName="/ppt/media/OOXDiagramDrawingRels2_9.png" ContentType="image/png"/>
  <Override PartName="/ppt/media/OOXDiagramDrawingRels2_6.png" ContentType="image/png"/>
  <Override PartName="/ppt/media/image45.png" ContentType="image/png"/>
  <Override PartName="/ppt/media/OOXDiagramDrawingRels2_5.svg" ContentType="image/svg"/>
  <Override PartName="/ppt/media/image19.png" ContentType="image/png"/>
  <Override PartName="/ppt/media/OOXDiagramDrawingRels2_4.png" ContentType="image/png"/>
  <Override PartName="/ppt/media/image43.png" ContentType="image/png"/>
  <Override PartName="/ppt/media/OOXDiagramDrawingRels2_3.svg" ContentType="image/svg"/>
  <Override PartName="/ppt/media/image14.jpeg" ContentType="image/jpeg"/>
  <Override PartName="/ppt/media/image17.png" ContentType="image/png"/>
  <Override PartName="/ppt/media/image8.png" ContentType="image/png"/>
  <Override PartName="/ppt/media/OOXDiagramDataRels2_0.png" ContentType="image/png"/>
  <Override PartName="/ppt/media/OOXDiagramDrawingRels2_1.svg" ContentType="image/svg"/>
  <Override PartName="/ppt/media/OOXDiagramDataRels2_3.svg" ContentType="image/svg"/>
  <Override PartName="/ppt/media/image18.jpeg" ContentType="image/jpeg"/>
  <Override PartName="/ppt/media/OOXDiagramDataRels2_4.png" ContentType="image/png"/>
  <Override PartName="/ppt/media/image20.png" ContentType="image/png"/>
  <Override PartName="/ppt/media/OOXDiagramDataRels2_10.svg" ContentType="image/svg"/>
  <Override PartName="/ppt/media/OOXDiagramDataRels2_2.png" ContentType="image/png"/>
  <Override PartName="/ppt/media/OOXDiagramDrawingRels2_8.svg" ContentType="image/svg"/>
  <Override PartName="/ppt/media/image10.png" ContentType="image/png"/>
  <Override PartName="/ppt/media/image49.png" ContentType="image/png"/>
  <Override PartName="/ppt/media/OOXDiagramDataRels2_15.png" ContentType="image/png"/>
  <Override PartName="/ppt/media/image48.jpeg" ContentType="image/jpeg"/>
  <Override PartName="/ppt/media/image36.jpeg" ContentType="image/jpeg"/>
  <Override PartName="/ppt/media/OOXDiagramDrawingRels2_0.png" ContentType="image/png"/>
  <Override PartName="/ppt/media/image46.png" ContentType="image/png"/>
  <Override PartName="/ppt/media/image2.jpeg" ContentType="image/jpeg"/>
  <Override PartName="/ppt/media/image28.jpeg" ContentType="image/jpeg"/>
  <Override PartName="/ppt/media/image34.png" ContentType="image/png"/>
  <Override PartName="/ppt/media/image44.png" ContentType="image/png"/>
  <Override PartName="/ppt/media/image47.jpeg" ContentType="image/jpeg"/>
  <Override PartName="/ppt/media/image42.png" ContentType="image/png"/>
  <Override PartName="/ppt/media/image40.png" ContentType="image/png"/>
  <Override PartName="/ppt/media/image4.jpeg" ContentType="image/jpeg"/>
  <Override PartName="/ppt/media/OOXDiagramDrawingRels2_7.svg" ContentType="image/svg"/>
  <Override PartName="/ppt/media/OOXDiagramDataRels2_13.png" ContentType="image/png"/>
  <Override PartName="/ppt/media/OOXDiagramDataRels2_7.svg" ContentType="image/svg"/>
  <Override PartName="/ppt/media/OOXDiagramDataRels2_12.svg" ContentType="image/svg"/>
  <Override PartName="/ppt/media/image39.png" ContentType="image/png"/>
  <Override PartName="/ppt/media/image38.jpeg" ContentType="image/jpeg"/>
  <Override PartName="/ppt/media/image37.jpeg" ContentType="image/jpeg"/>
  <Override PartName="/ppt/media/image29.png" ContentType="image/png"/>
  <Override PartName="/ppt/media/OOXDiagramDataRels2_1.svg" ContentType="image/svg"/>
  <Override PartName="/ppt/media/image33.png" ContentType="image/png"/>
  <Override PartName="/ppt/media/OOXDiagramDataRels2_5.svg" ContentType="image/svg"/>
  <Override PartName="/ppt/media/OOXDiagramDataRels2_11.png" ContentType="image/png"/>
  <Override PartName="/ppt/media/OOXDiagramDataRels2_6.png" ContentType="image/png"/>
  <Override PartName="/ppt/media/OOXDiagramDataRels2_8.svg" ContentType="image/svg"/>
  <Override PartName="/ppt/media/image23.png" ContentType="image/png"/>
  <Override PartName="/ppt/media/image15.png" ContentType="image/png"/>
  <Override PartName="/ppt/media/image30.jpeg" ContentType="image/jpeg"/>
  <Override PartName="/ppt/media/image6.png" ContentType="image/png"/>
  <Override PartName="/ppt/media/image5.png" ContentType="image/png"/>
  <Override PartName="/ppt/media/image13.jpeg" ContentType="image/jpeg"/>
  <Override PartName="/ppt/media/image22.png" ContentType="image/png"/>
  <Override PartName="/ppt/media/OOXDiagramDrawingRels2_10.svg" ContentType="image/svg"/>
  <Override PartName="/ppt/media/image11.png" ContentType="image/png"/>
  <Override PartName="/ppt/media/image35.png" ContentType="image/png"/>
  <Override PartName="/ppt/media/OOXDiagramDataRels2_9.png" ContentType="image/png"/>
  <Override PartName="/ppt/media/image32.jpeg" ContentType="image/jpeg"/>
  <Override PartName="/ppt/media/OOXDiagramDrawingRels2_13.png" ContentType="image/png"/>
  <Override PartName="/ppt/media/image12.jpeg" ContentType="image/jpeg"/>
  <Override PartName="/ppt/media/image9.png" ContentType="image/png"/>
  <Override PartName="/ppt/media/OOXDiagramDataRels2_14.svg" ContentType="image/svg"/>
  <Override PartName="/ppt/media/image41.png" ContentType="image/png"/>
  <Override PartName="/ppt/media/image3.jpeg" ContentType="image/jpeg"/>
  <Override PartName="/ppt/media/OOXDiagramDrawingRels2_2.png" ContentType="image/png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8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7.xml" ContentType="application/vnd.openxmlformats-officedocument.presentationml.slide+xml"/>
  <Override PartName="/ppt/slides/slide9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_rels/slide11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18.xml.rels" ContentType="application/vnd.openxmlformats-package.relationships+xml"/>
  <Override PartName="/ppt/slides/_rels/slide12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19.xml.rels" ContentType="application/vnd.openxmlformats-package.relationships+xml"/>
  <Override PartName="/ppt/slides/_rels/slide13.xml.rels" ContentType="application/vnd.openxmlformats-package.relationships+xml"/>
  <Override PartName="/ppt/slides/_rels/slide22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33.xml.rels" ContentType="application/vnd.openxmlformats-package.relationships+xml"/>
  <Override PartName="/ppt/slides/_rels/slide10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27.xml.rels" ContentType="application/vnd.openxmlformats-package.relationships+xml"/>
  <Override PartName="/ppt/slides/_rels/slide16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8.xml.rels" ContentType="application/vnd.openxmlformats-package.relationships+xml"/>
  <Override PartName="/ppt/slides/_rels/slide30.xml.rels" ContentType="application/vnd.openxmlformats-package.relationships+xml"/>
  <Override PartName="/ppt/slides/_rels/slide17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29.xml.rels" ContentType="application/vnd.openxmlformats-package.relationships+xml"/>
  <Override PartName="/ppt/slides/_rels/slide31.xml.rels" ContentType="application/vnd.openxmlformats-package.relationships+xml"/>
  <Override PartName="/ppt/slides/_rels/slide34.xml.rels" ContentType="application/vnd.openxmlformats-package.relationships+xml"/>
  <Override PartName="/ppt/slides/_rels/slide35.xml.rels" ContentType="application/vnd.openxmlformats-package.relationships+xml"/>
  <Override PartName="/ppt/slides/_rels/slide38.xml.rels" ContentType="application/vnd.openxmlformats-package.relationships+xml"/>
  <Override PartName="/ppt/slides/_rels/slide40.xml.rels" ContentType="application/vnd.openxmlformats-package.relationships+xml"/>
  <Override PartName="/ppt/slides/_rels/slide39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32.xml.rels" ContentType="application/vnd.openxmlformats-package.relationships+xml"/>
  <Override PartName="/ppt/slides/_rels/slide44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slide38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32.xml" ContentType="application/vnd.openxmlformats-officedocument.presentationml.slide+xml"/>
  <Override PartName="/ppt/slides/slide44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notesSlides/_rels/notesSlide44.xml.rels" ContentType="application/vnd.openxmlformats-package.relationships+xml"/>
  <Override PartName="/ppt/notesSlides/_rels/notesSlide43.xml.rels" ContentType="application/vnd.openxmlformats-package.relationships+xml"/>
  <Override PartName="/ppt/notesSlides/_rels/notesSlide42.xml.rels" ContentType="application/vnd.openxmlformats-package.relationships+xml"/>
  <Override PartName="/ppt/notesSlides/_rels/notesSlide41.xml.rels" ContentType="application/vnd.openxmlformats-package.relationships+xml"/>
  <Override PartName="/ppt/notesSlides/_rels/notesSlide40.xml.rels" ContentType="application/vnd.openxmlformats-package.relationships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  <p:sldMasterId id="2147483670" r:id="rId13"/>
    <p:sldMasterId id="2147483672" r:id="rId14"/>
    <p:sldMasterId id="2147483674" r:id="rId15"/>
    <p:sldMasterId id="2147483676" r:id="rId16"/>
    <p:sldMasterId id="2147483678" r:id="rId17"/>
    <p:sldMasterId id="2147483680" r:id="rId18"/>
    <p:sldMasterId id="2147483682" r:id="rId19"/>
    <p:sldMasterId id="2147483684" r:id="rId20"/>
    <p:sldMasterId id="2147483686" r:id="rId21"/>
    <p:sldMasterId id="2147483688" r:id="rId22"/>
    <p:sldMasterId id="2147483690" r:id="rId23"/>
    <p:sldMasterId id="2147483692" r:id="rId24"/>
    <p:sldMasterId id="2147483694" r:id="rId25"/>
    <p:sldMasterId id="2147483696" r:id="rId26"/>
    <p:sldMasterId id="2147483698" r:id="rId27"/>
    <p:sldMasterId id="2147483700" r:id="rId28"/>
    <p:sldMasterId id="2147483702" r:id="rId29"/>
    <p:sldMasterId id="2147483704" r:id="rId30"/>
    <p:sldMasterId id="2147483706" r:id="rId31"/>
    <p:sldMasterId id="2147483708" r:id="rId32"/>
    <p:sldMasterId id="2147483710" r:id="rId33"/>
    <p:sldMasterId id="2147483712" r:id="rId34"/>
    <p:sldMasterId id="2147483714" r:id="rId35"/>
    <p:sldMasterId id="2147483716" r:id="rId36"/>
    <p:sldMasterId id="2147483718" r:id="rId37"/>
    <p:sldMasterId id="2147483725" r:id="rId38"/>
    <p:sldMasterId id="2147483732" r:id="rId39"/>
    <p:sldMasterId id="2147483740" r:id="rId40"/>
    <p:sldMasterId id="2147483742" r:id="rId41"/>
    <p:sldMasterId id="2147483744" r:id="rId42"/>
    <p:sldMasterId id="2147483746" r:id="rId43"/>
    <p:sldMasterId id="2147483748" r:id="rId44"/>
    <p:sldMasterId id="2147483750" r:id="rId45"/>
    <p:sldMasterId id="2147483752" r:id="rId46"/>
    <p:sldMasterId id="2147483754" r:id="rId47"/>
    <p:sldMasterId id="2147483756" r:id="rId48"/>
    <p:sldMasterId id="2147483758" r:id="rId49"/>
    <p:sldMasterId id="2147483760" r:id="rId50"/>
    <p:sldMasterId id="2147483762" r:id="rId51"/>
    <p:sldMasterId id="2147483764" r:id="rId52"/>
    <p:sldMasterId id="2147483766" r:id="rId53"/>
    <p:sldMasterId id="2147483768" r:id="rId54"/>
    <p:sldMasterId id="2147483770" r:id="rId55"/>
    <p:sldMasterId id="2147483772" r:id="rId56"/>
    <p:sldMasterId id="2147483774" r:id="rId57"/>
  </p:sldMasterIdLst>
  <p:notesMasterIdLst>
    <p:notesMasterId r:id="rId58"/>
  </p:notesMasterIdLst>
  <p:sldIdLst>
    <p:sldId id="256" r:id="rId59"/>
    <p:sldId id="257" r:id="rId60"/>
    <p:sldId id="258" r:id="rId61"/>
    <p:sldId id="259" r:id="rId62"/>
    <p:sldId id="260" r:id="rId63"/>
    <p:sldId id="261" r:id="rId64"/>
    <p:sldId id="262" r:id="rId65"/>
    <p:sldId id="263" r:id="rId66"/>
    <p:sldId id="264" r:id="rId67"/>
    <p:sldId id="265" r:id="rId68"/>
    <p:sldId id="266" r:id="rId69"/>
    <p:sldId id="267" r:id="rId70"/>
    <p:sldId id="268" r:id="rId71"/>
    <p:sldId id="269" r:id="rId72"/>
    <p:sldId id="270" r:id="rId73"/>
    <p:sldId id="271" r:id="rId74"/>
    <p:sldId id="272" r:id="rId75"/>
    <p:sldId id="273" r:id="rId76"/>
    <p:sldId id="274" r:id="rId77"/>
    <p:sldId id="275" r:id="rId78"/>
    <p:sldId id="276" r:id="rId79"/>
    <p:sldId id="277" r:id="rId80"/>
    <p:sldId id="278" r:id="rId81"/>
    <p:sldId id="279" r:id="rId82"/>
    <p:sldId id="280" r:id="rId83"/>
    <p:sldId id="281" r:id="rId84"/>
    <p:sldId id="282" r:id="rId85"/>
    <p:sldId id="283" r:id="rId86"/>
    <p:sldId id="284" r:id="rId87"/>
    <p:sldId id="285" r:id="rId88"/>
    <p:sldId id="286" r:id="rId89"/>
    <p:sldId id="287" r:id="rId90"/>
    <p:sldId id="288" r:id="rId91"/>
    <p:sldId id="289" r:id="rId92"/>
    <p:sldId id="290" r:id="rId93"/>
    <p:sldId id="291" r:id="rId94"/>
    <p:sldId id="292" r:id="rId95"/>
    <p:sldId id="293" r:id="rId96"/>
    <p:sldId id="294" r:id="rId97"/>
    <p:sldId id="295" r:id="rId98"/>
    <p:sldId id="296" r:id="rId99"/>
    <p:sldId id="297" r:id="rId100"/>
    <p:sldId id="298" r:id="rId101"/>
    <p:sldId id="299" r:id="rId102"/>
  </p:sldIdLst>
  <p:sldSz cx="12192000" cy="6858000"/>
  <p:notesSz cx="7053263" cy="10180638"/>
</p:presentation>
</file>

<file path=ppt/presProps.xml><?xml version="1.0" encoding="utf-8"?>
<p:presentationPr xmlns:a="http://schemas.openxmlformats.org/drawingml/2006/main" xmlns:p="http://schemas.openxmlformats.org/presentationml/2006/main" xmlns:r="http://schemas.openxmlformats.org/officeDocument/2006/relationships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Master" Target="slideMasters/slideMaster18.xml"/><Relationship Id="rId20" Type="http://schemas.openxmlformats.org/officeDocument/2006/relationships/slideMaster" Target="slideMasters/slideMaster19.xml"/><Relationship Id="rId21" Type="http://schemas.openxmlformats.org/officeDocument/2006/relationships/slideMaster" Target="slideMasters/slideMaster20.xml"/><Relationship Id="rId22" Type="http://schemas.openxmlformats.org/officeDocument/2006/relationships/slideMaster" Target="slideMasters/slideMaster21.xml"/><Relationship Id="rId23" Type="http://schemas.openxmlformats.org/officeDocument/2006/relationships/slideMaster" Target="slideMasters/slideMaster22.xml"/><Relationship Id="rId24" Type="http://schemas.openxmlformats.org/officeDocument/2006/relationships/slideMaster" Target="slideMasters/slideMaster23.xml"/><Relationship Id="rId25" Type="http://schemas.openxmlformats.org/officeDocument/2006/relationships/slideMaster" Target="slideMasters/slideMaster24.xml"/><Relationship Id="rId26" Type="http://schemas.openxmlformats.org/officeDocument/2006/relationships/slideMaster" Target="slideMasters/slideMaster25.xml"/><Relationship Id="rId27" Type="http://schemas.openxmlformats.org/officeDocument/2006/relationships/slideMaster" Target="slideMasters/slideMaster26.xml"/><Relationship Id="rId28" Type="http://schemas.openxmlformats.org/officeDocument/2006/relationships/slideMaster" Target="slideMasters/slideMaster27.xml"/><Relationship Id="rId29" Type="http://schemas.openxmlformats.org/officeDocument/2006/relationships/slideMaster" Target="slideMasters/slideMaster28.xml"/><Relationship Id="rId30" Type="http://schemas.openxmlformats.org/officeDocument/2006/relationships/slideMaster" Target="slideMasters/slideMaster29.xml"/><Relationship Id="rId31" Type="http://schemas.openxmlformats.org/officeDocument/2006/relationships/slideMaster" Target="slideMasters/slideMaster30.xml"/><Relationship Id="rId32" Type="http://schemas.openxmlformats.org/officeDocument/2006/relationships/slideMaster" Target="slideMasters/slideMaster31.xml"/><Relationship Id="rId33" Type="http://schemas.openxmlformats.org/officeDocument/2006/relationships/slideMaster" Target="slideMasters/slideMaster32.xml"/><Relationship Id="rId34" Type="http://schemas.openxmlformats.org/officeDocument/2006/relationships/slideMaster" Target="slideMasters/slideMaster33.xml"/><Relationship Id="rId35" Type="http://schemas.openxmlformats.org/officeDocument/2006/relationships/slideMaster" Target="slideMasters/slideMaster34.xml"/><Relationship Id="rId36" Type="http://schemas.openxmlformats.org/officeDocument/2006/relationships/slideMaster" Target="slideMasters/slideMaster35.xml"/><Relationship Id="rId37" Type="http://schemas.openxmlformats.org/officeDocument/2006/relationships/slideMaster" Target="slideMasters/slideMaster36.xml"/><Relationship Id="rId38" Type="http://schemas.openxmlformats.org/officeDocument/2006/relationships/slideMaster" Target="slideMasters/slideMaster42.xml"/><Relationship Id="rId39" Type="http://schemas.openxmlformats.org/officeDocument/2006/relationships/slideMaster" Target="slideMasters/slideMaster48.xml"/><Relationship Id="rId40" Type="http://schemas.openxmlformats.org/officeDocument/2006/relationships/slideMaster" Target="slideMasters/slideMaster49.xml"/><Relationship Id="rId41" Type="http://schemas.openxmlformats.org/officeDocument/2006/relationships/slideMaster" Target="slideMasters/slideMaster50.xml"/><Relationship Id="rId42" Type="http://schemas.openxmlformats.org/officeDocument/2006/relationships/slideMaster" Target="slideMasters/slideMaster51.xml"/><Relationship Id="rId43" Type="http://schemas.openxmlformats.org/officeDocument/2006/relationships/slideMaster" Target="slideMasters/slideMaster52.xml"/><Relationship Id="rId44" Type="http://schemas.openxmlformats.org/officeDocument/2006/relationships/slideMaster" Target="slideMasters/slideMaster53.xml"/><Relationship Id="rId45" Type="http://schemas.openxmlformats.org/officeDocument/2006/relationships/slideMaster" Target="slideMasters/slideMaster54.xml"/><Relationship Id="rId46" Type="http://schemas.openxmlformats.org/officeDocument/2006/relationships/slideMaster" Target="slideMasters/slideMaster55.xml"/><Relationship Id="rId47" Type="http://schemas.openxmlformats.org/officeDocument/2006/relationships/slideMaster" Target="slideMasters/slideMaster56.xml"/><Relationship Id="rId48" Type="http://schemas.openxmlformats.org/officeDocument/2006/relationships/slideMaster" Target="slideMasters/slideMaster57.xml"/><Relationship Id="rId49" Type="http://schemas.openxmlformats.org/officeDocument/2006/relationships/slideMaster" Target="slideMasters/slideMaster58.xml"/><Relationship Id="rId50" Type="http://schemas.openxmlformats.org/officeDocument/2006/relationships/slideMaster" Target="slideMasters/slideMaster59.xml"/><Relationship Id="rId51" Type="http://schemas.openxmlformats.org/officeDocument/2006/relationships/slideMaster" Target="slideMasters/slideMaster60.xml"/><Relationship Id="rId52" Type="http://schemas.openxmlformats.org/officeDocument/2006/relationships/slideMaster" Target="slideMasters/slideMaster61.xml"/><Relationship Id="rId53" Type="http://schemas.openxmlformats.org/officeDocument/2006/relationships/slideMaster" Target="slideMasters/slideMaster62.xml"/><Relationship Id="rId54" Type="http://schemas.openxmlformats.org/officeDocument/2006/relationships/slideMaster" Target="slideMasters/slideMaster63.xml"/><Relationship Id="rId55" Type="http://schemas.openxmlformats.org/officeDocument/2006/relationships/slideMaster" Target="slideMasters/slideMaster64.xml"/><Relationship Id="rId56" Type="http://schemas.openxmlformats.org/officeDocument/2006/relationships/slideMaster" Target="slideMasters/slideMaster65.xml"/><Relationship Id="rId57" Type="http://schemas.openxmlformats.org/officeDocument/2006/relationships/slideMaster" Target="slideMasters/slideMaster66.xml"/><Relationship Id="rId58" Type="http://schemas.openxmlformats.org/officeDocument/2006/relationships/notesMaster" Target="notesMasters/notesMaster1.xml"/><Relationship Id="rId59" Type="http://schemas.openxmlformats.org/officeDocument/2006/relationships/slide" Target="slides/slide1.xml"/><Relationship Id="rId60" Type="http://schemas.openxmlformats.org/officeDocument/2006/relationships/slide" Target="slides/slide2.xml"/><Relationship Id="rId61" Type="http://schemas.openxmlformats.org/officeDocument/2006/relationships/slide" Target="slides/slide3.xml"/><Relationship Id="rId62" Type="http://schemas.openxmlformats.org/officeDocument/2006/relationships/slide" Target="slides/slide4.xml"/><Relationship Id="rId63" Type="http://schemas.openxmlformats.org/officeDocument/2006/relationships/slide" Target="slides/slide5.xml"/><Relationship Id="rId64" Type="http://schemas.openxmlformats.org/officeDocument/2006/relationships/slide" Target="slides/slide6.xml"/><Relationship Id="rId65" Type="http://schemas.openxmlformats.org/officeDocument/2006/relationships/slide" Target="slides/slide7.xml"/><Relationship Id="rId66" Type="http://schemas.openxmlformats.org/officeDocument/2006/relationships/slide" Target="slides/slide8.xml"/><Relationship Id="rId67" Type="http://schemas.openxmlformats.org/officeDocument/2006/relationships/slide" Target="slides/slide9.xml"/><Relationship Id="rId68" Type="http://schemas.openxmlformats.org/officeDocument/2006/relationships/slide" Target="slides/slide10.xml"/><Relationship Id="rId69" Type="http://schemas.openxmlformats.org/officeDocument/2006/relationships/slide" Target="slides/slide11.xml"/><Relationship Id="rId70" Type="http://schemas.openxmlformats.org/officeDocument/2006/relationships/slide" Target="slides/slide12.xml"/><Relationship Id="rId71" Type="http://schemas.openxmlformats.org/officeDocument/2006/relationships/slide" Target="slides/slide13.xml"/><Relationship Id="rId72" Type="http://schemas.openxmlformats.org/officeDocument/2006/relationships/slide" Target="slides/slide14.xml"/><Relationship Id="rId73" Type="http://schemas.openxmlformats.org/officeDocument/2006/relationships/slide" Target="slides/slide15.xml"/><Relationship Id="rId74" Type="http://schemas.openxmlformats.org/officeDocument/2006/relationships/slide" Target="slides/slide16.xml"/><Relationship Id="rId75" Type="http://schemas.openxmlformats.org/officeDocument/2006/relationships/slide" Target="slides/slide17.xml"/><Relationship Id="rId76" Type="http://schemas.openxmlformats.org/officeDocument/2006/relationships/slide" Target="slides/slide18.xml"/><Relationship Id="rId77" Type="http://schemas.openxmlformats.org/officeDocument/2006/relationships/slide" Target="slides/slide19.xml"/><Relationship Id="rId78" Type="http://schemas.openxmlformats.org/officeDocument/2006/relationships/slide" Target="slides/slide20.xml"/><Relationship Id="rId79" Type="http://schemas.openxmlformats.org/officeDocument/2006/relationships/slide" Target="slides/slide21.xml"/><Relationship Id="rId80" Type="http://schemas.openxmlformats.org/officeDocument/2006/relationships/slide" Target="slides/slide22.xml"/><Relationship Id="rId81" Type="http://schemas.openxmlformats.org/officeDocument/2006/relationships/slide" Target="slides/slide23.xml"/><Relationship Id="rId82" Type="http://schemas.openxmlformats.org/officeDocument/2006/relationships/slide" Target="slides/slide24.xml"/><Relationship Id="rId83" Type="http://schemas.openxmlformats.org/officeDocument/2006/relationships/slide" Target="slides/slide25.xml"/><Relationship Id="rId84" Type="http://schemas.openxmlformats.org/officeDocument/2006/relationships/slide" Target="slides/slide26.xml"/><Relationship Id="rId85" Type="http://schemas.openxmlformats.org/officeDocument/2006/relationships/slide" Target="slides/slide27.xml"/><Relationship Id="rId86" Type="http://schemas.openxmlformats.org/officeDocument/2006/relationships/slide" Target="slides/slide28.xml"/><Relationship Id="rId87" Type="http://schemas.openxmlformats.org/officeDocument/2006/relationships/slide" Target="slides/slide29.xml"/><Relationship Id="rId88" Type="http://schemas.openxmlformats.org/officeDocument/2006/relationships/slide" Target="slides/slide30.xml"/><Relationship Id="rId89" Type="http://schemas.openxmlformats.org/officeDocument/2006/relationships/slide" Target="slides/slide31.xml"/><Relationship Id="rId90" Type="http://schemas.openxmlformats.org/officeDocument/2006/relationships/slide" Target="slides/slide32.xml"/><Relationship Id="rId91" Type="http://schemas.openxmlformats.org/officeDocument/2006/relationships/slide" Target="slides/slide33.xml"/><Relationship Id="rId92" Type="http://schemas.openxmlformats.org/officeDocument/2006/relationships/slide" Target="slides/slide34.xml"/><Relationship Id="rId93" Type="http://schemas.openxmlformats.org/officeDocument/2006/relationships/slide" Target="slides/slide35.xml"/><Relationship Id="rId94" Type="http://schemas.openxmlformats.org/officeDocument/2006/relationships/slide" Target="slides/slide36.xml"/><Relationship Id="rId95" Type="http://schemas.openxmlformats.org/officeDocument/2006/relationships/slide" Target="slides/slide37.xml"/><Relationship Id="rId96" Type="http://schemas.openxmlformats.org/officeDocument/2006/relationships/slide" Target="slides/slide38.xml"/><Relationship Id="rId97" Type="http://schemas.openxmlformats.org/officeDocument/2006/relationships/slide" Target="slides/slide39.xml"/><Relationship Id="rId98" Type="http://schemas.openxmlformats.org/officeDocument/2006/relationships/slide" Target="slides/slide40.xml"/><Relationship Id="rId99" Type="http://schemas.openxmlformats.org/officeDocument/2006/relationships/slide" Target="slides/slide41.xml"/><Relationship Id="rId100" Type="http://schemas.openxmlformats.org/officeDocument/2006/relationships/slide" Target="slides/slide42.xml"/><Relationship Id="rId101" Type="http://schemas.openxmlformats.org/officeDocument/2006/relationships/slide" Target="slides/slide43.xml"/><Relationship Id="rId102" Type="http://schemas.openxmlformats.org/officeDocument/2006/relationships/slide" Target="slides/slide44.xml"/><Relationship Id="rId103" Type="http://schemas.openxmlformats.org/officeDocument/2006/relationships/presProps" Target="presProps.xml"/>
</Relationships>
</file>

<file path=ppt/diagrams/_rels/data2.xml.rels><?xml version="1.0" encoding="UTF-8"?>
<Relationships xmlns="http://schemas.openxmlformats.org/package/2006/relationships"><Relationship Id="rId1" Type="http://schemas.openxmlformats.org/officeDocument/2006/relationships/image" Target="../media/OOXDiagramDataRels2_0.png"/><Relationship Id="rId10" Type="http://schemas.openxmlformats.org/officeDocument/2006/relationships/image" Target="../media/OOXDiagramDataRels2_1.svg"/><Relationship Id="rId11" Type="http://schemas.openxmlformats.org/officeDocument/2006/relationships/image" Target="../media/OOXDiagramDataRels2_2.png"/><Relationship Id="rId12" Type="http://schemas.openxmlformats.org/officeDocument/2006/relationships/image" Target="../media/OOXDiagramDataRels2_3.svg"/><Relationship Id="rId13" Type="http://schemas.openxmlformats.org/officeDocument/2006/relationships/image" Target="../media/OOXDiagramDataRels2_4.png"/><Relationship Id="rId14" Type="http://schemas.openxmlformats.org/officeDocument/2006/relationships/image" Target="../media/OOXDiagramDataRels2_5.svg"/><Relationship Id="rId15" Type="http://schemas.openxmlformats.org/officeDocument/2006/relationships/image" Target="../media/OOXDiagramDataRels2_6.png"/><Relationship Id="rId16" Type="http://schemas.openxmlformats.org/officeDocument/2006/relationships/image" Target="../media/OOXDiagramDataRels2_7.svg"/><Relationship Id="rId2" Type="http://schemas.openxmlformats.org/officeDocument/2006/relationships/image" Target="../media/OOXDiagramDataRels2_8.svg"/><Relationship Id="rId3" Type="http://schemas.openxmlformats.org/officeDocument/2006/relationships/image" Target="../media/OOXDiagramDataRels2_9.png"/><Relationship Id="rId4" Type="http://schemas.openxmlformats.org/officeDocument/2006/relationships/image" Target="../media/OOXDiagramDataRels2_10.svg"/><Relationship Id="rId5" Type="http://schemas.openxmlformats.org/officeDocument/2006/relationships/image" Target="../media/OOXDiagramDataRels2_11.png"/><Relationship Id="rId6" Type="http://schemas.openxmlformats.org/officeDocument/2006/relationships/image" Target="../media/OOXDiagramDataRels2_12.svg"/><Relationship Id="rId7" Type="http://schemas.openxmlformats.org/officeDocument/2006/relationships/image" Target="../media/OOXDiagramDataRels2_13.png"/><Relationship Id="rId8" Type="http://schemas.openxmlformats.org/officeDocument/2006/relationships/image" Target="../media/OOXDiagramDataRels2_14.svg"/><Relationship Id="rId9" Type="http://schemas.openxmlformats.org/officeDocument/2006/relationships/image" Target="../media/OOXDiagramDataRels2_15.png"/>
</Relationships>
</file>

<file path=ppt/diagrams/_rels/drawing2.xml.rels><?xml version="1.0" encoding="UTF-8"?>
<Relationships xmlns="http://schemas.openxmlformats.org/package/2006/relationships"><Relationship Id="rId1" Type="http://schemas.openxmlformats.org/officeDocument/2006/relationships/image" Target="../media/OOXDiagramDrawingRels2_0.png"/><Relationship Id="rId10" Type="http://schemas.openxmlformats.org/officeDocument/2006/relationships/image" Target="../media/OOXDiagramDrawingRels2_1.svg"/><Relationship Id="rId11" Type="http://schemas.openxmlformats.org/officeDocument/2006/relationships/image" Target="../media/OOXDiagramDrawingRels2_2.png"/><Relationship Id="rId12" Type="http://schemas.openxmlformats.org/officeDocument/2006/relationships/image" Target="../media/OOXDiagramDrawingRels2_3.svg"/><Relationship Id="rId13" Type="http://schemas.openxmlformats.org/officeDocument/2006/relationships/image" Target="../media/OOXDiagramDrawingRels2_4.png"/><Relationship Id="rId14" Type="http://schemas.openxmlformats.org/officeDocument/2006/relationships/image" Target="../media/OOXDiagramDrawingRels2_5.svg"/><Relationship Id="rId15" Type="http://schemas.openxmlformats.org/officeDocument/2006/relationships/image" Target="../media/OOXDiagramDrawingRels2_6.png"/><Relationship Id="rId16" Type="http://schemas.openxmlformats.org/officeDocument/2006/relationships/image" Target="../media/OOXDiagramDrawingRels2_7.svg"/><Relationship Id="rId2" Type="http://schemas.openxmlformats.org/officeDocument/2006/relationships/image" Target="../media/OOXDiagramDrawingRels2_8.svg"/><Relationship Id="rId3" Type="http://schemas.openxmlformats.org/officeDocument/2006/relationships/image" Target="../media/OOXDiagramDrawingRels2_9.png"/><Relationship Id="rId4" Type="http://schemas.openxmlformats.org/officeDocument/2006/relationships/image" Target="../media/OOXDiagramDrawingRels2_10.svg"/><Relationship Id="rId5" Type="http://schemas.openxmlformats.org/officeDocument/2006/relationships/image" Target="../media/OOXDiagramDrawingRels2_11.png"/><Relationship Id="rId6" Type="http://schemas.openxmlformats.org/officeDocument/2006/relationships/image" Target="../media/OOXDiagramDrawingRels2_12.svg"/><Relationship Id="rId7" Type="http://schemas.openxmlformats.org/officeDocument/2006/relationships/image" Target="../media/OOXDiagramDrawingRels2_13.png"/><Relationship Id="rId8" Type="http://schemas.openxmlformats.org/officeDocument/2006/relationships/image" Target="../media/OOXDiagramDrawingRels2_14.svg"/><Relationship Id="rId9" Type="http://schemas.openxmlformats.org/officeDocument/2006/relationships/image" Target="../media/OOXDiagramDrawingRels2_15.png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036E6B-753E-4B40-B583-B0FFBCC5644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21E6A68-E74A-4173-BFA8-E5297C7B11C8}" type="parTrans" cxnId="{D14AB476-798C-4D49-B3F6-B569A1DA8FAF}">
      <dgm:prSet/>
      <dgm:spPr/>
      <dgm:t>
        <a:bodyPr/>
        <a:lstStyle/>
        <a:p>
          <a:endParaRPr lang="fr-FR"/>
        </a:p>
      </dgm:t>
    </dgm:pt>
    <dgm:pt modelId="{60E9F5FB-C6EB-46B2-8907-D4C075F3CE2E}">
      <dgm:prSet phldrT="[Texte]" custT="1"/>
      <dgm:spPr>
        <a:solidFill>
          <a:srgbClr val="7030A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</dgm:spPr>
      <dgm:t>
        <a:bodyPr/>
        <a:lstStyle/>
        <a:p>
          <a:r>
            <a:rPr lang="fr-FR" sz="1600"/>
            <a:t>Schéma des études après la 3</a:t>
          </a:r>
          <a:r>
            <a:rPr lang="fr-FR" sz="1600" baseline="30000"/>
            <a:t>ème</a:t>
          </a:r>
        </a:p>
        <a:p>
          <a:r>
            <a:rPr lang="fr-FR" sz="1600" baseline="0"/>
            <a:t>(CIO)</a:t>
          </a:r>
        </a:p>
      </dgm:t>
    </dgm:pt>
    <dgm:pt modelId="{4B9C372D-94CA-46BC-87C4-11D7C7B44843}" type="sibTrans" cxnId="{D14AB476-798C-4D49-B3F6-B569A1DA8FAF}">
      <dgm:prSet/>
      <dgm:spPr/>
      <dgm:t>
        <a:bodyPr/>
        <a:lstStyle/>
        <a:p>
          <a:endParaRPr lang="fr-FR"/>
        </a:p>
      </dgm:t>
    </dgm:pt>
    <dgm:pt modelId="{68D18C4B-C603-4E83-8F27-48DBB865D57F}" type="parTrans" cxnId="{9D1D0D46-2782-40E8-8F51-CFA0A1A9B7B0}">
      <dgm:prSet/>
      <dgm:spPr/>
      <dgm:t>
        <a:bodyPr/>
        <a:lstStyle/>
        <a:p>
          <a:endParaRPr lang="fr-FR"/>
        </a:p>
      </dgm:t>
    </dgm:pt>
    <dgm:pt modelId="{4CF98A0E-D4A6-4E83-B579-93068D81E19C}">
      <dgm:prSet phldrT="[Texte]" custT="1"/>
      <dgm:spPr>
        <a:solidFill>
          <a:srgbClr val="5CB32B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</dgm:spPr>
      <dgm:t>
        <a:bodyPr/>
        <a:lstStyle/>
        <a:p>
          <a:r>
            <a:rPr lang="fr-FR" sz="1600" dirty="0"/>
            <a:t>La voie GT</a:t>
          </a:r>
        </a:p>
        <a:p>
          <a:r>
            <a:rPr lang="fr-FR" sz="1600" dirty="0"/>
            <a:t>(Proviseurs </a:t>
          </a:r>
        </a:p>
        <a:p>
          <a:r>
            <a:rPr lang="fr-FR" sz="1600" dirty="0"/>
            <a:t>lycées de secteurs)</a:t>
          </a:r>
        </a:p>
      </dgm:t>
    </dgm:pt>
    <dgm:pt modelId="{C75353A1-6E4F-45F7-A0FF-8044D87A6050}" type="sibTrans" cxnId="{9D1D0D46-2782-40E8-8F51-CFA0A1A9B7B0}">
      <dgm:prSet/>
      <dgm:spPr/>
      <dgm:t>
        <a:bodyPr/>
        <a:lstStyle/>
        <a:p>
          <a:endParaRPr lang="fr-FR"/>
        </a:p>
      </dgm:t>
    </dgm:pt>
    <dgm:pt modelId="{C920A665-2F6B-460D-BE79-0D2C934961A0}" type="parTrans" cxnId="{4B10895E-768E-4AF1-A2A0-0CDECB1810E9}">
      <dgm:prSet/>
      <dgm:spPr/>
      <dgm:t>
        <a:bodyPr/>
        <a:lstStyle/>
        <a:p>
          <a:endParaRPr lang="fr-FR"/>
        </a:p>
      </dgm:t>
    </dgm:pt>
    <dgm:pt modelId="{DC5B93EB-B498-470F-9BA0-F14DFFB8AC2C}">
      <dgm:prSet phldrT="[Texte]" custT="1"/>
      <dgm:spPr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</dgm:spPr>
      <dgm:t>
        <a:bodyPr/>
        <a:lstStyle/>
        <a:p>
          <a:r>
            <a:rPr lang="fr-FR" sz="1600"/>
            <a:t>La voie professionnelle</a:t>
          </a:r>
        </a:p>
        <a:p>
          <a:r>
            <a:rPr lang="fr-FR" sz="1600"/>
            <a:t>(Proviseur(s) LP)</a:t>
          </a:r>
        </a:p>
      </dgm:t>
    </dgm:pt>
    <dgm:pt modelId="{A056DFE1-59CE-4821-9927-ECBB5E927755}" type="sibTrans" cxnId="{4B10895E-768E-4AF1-A2A0-0CDECB1810E9}">
      <dgm:prSet/>
      <dgm:spPr/>
      <dgm:t>
        <a:bodyPr/>
        <a:lstStyle/>
        <a:p>
          <a:endParaRPr lang="fr-FR"/>
        </a:p>
      </dgm:t>
    </dgm:pt>
    <dgm:pt modelId="{D57A1C40-AB6E-4347-BEB3-846CD6ABDFE1}" type="parTrans" cxnId="{33260F56-7665-4290-BC5E-47A935DDDDE8}">
      <dgm:prSet/>
      <dgm:spPr/>
      <dgm:t>
        <a:bodyPr/>
        <a:lstStyle/>
        <a:p>
          <a:endParaRPr lang="fr-FR"/>
        </a:p>
      </dgm:t>
    </dgm:pt>
    <dgm:pt modelId="{38AFA6EB-6618-4A62-8095-D14F7A77874C}">
      <dgm:prSet phldrT="[Texte]" custT="1"/>
      <dgm:spPr>
        <a:gradFill rotWithShape="0">
          <a:gsLst>
            <a:gs pos="59000">
              <a:srgbClr val="305383"/>
            </a:gs>
            <a:gs pos="35000">
              <a:srgbClr val="5CB32B"/>
            </a:gs>
            <a:gs pos="77000">
              <a:schemeClr val="accent4">
                <a:lumMod val="60000"/>
              </a:schemeClr>
            </a:gs>
          </a:gsLst>
          <a:lin ang="2700000" scaled="1"/>
        </a:gra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</dgm:spPr>
      <dgm:t>
        <a:bodyPr/>
        <a:lstStyle/>
        <a:p>
          <a:r>
            <a:rPr lang="fr-FR" sz="1600"/>
            <a:t>Autres formations en dehors du bassin</a:t>
          </a:r>
        </a:p>
        <a:p>
          <a:r>
            <a:rPr lang="fr-FR" sz="1600"/>
            <a:t>(CIO)</a:t>
          </a:r>
        </a:p>
      </dgm:t>
    </dgm:pt>
    <dgm:pt modelId="{CD1E608B-BBD8-4C5E-83F6-B7FC762DDE98}" type="sibTrans" cxnId="{33260F56-7665-4290-BC5E-47A935DDDDE8}">
      <dgm:prSet/>
      <dgm:spPr/>
      <dgm:t>
        <a:bodyPr/>
        <a:lstStyle/>
        <a:p>
          <a:endParaRPr lang="fr-FR"/>
        </a:p>
      </dgm:t>
    </dgm:pt>
    <dgm:pt modelId="{5DA999A7-7355-43B5-B381-EFB796BFD151}" type="parTrans" cxnId="{80F84FAE-CE0F-46BD-9267-F9CCD7A4BA62}">
      <dgm:prSet/>
      <dgm:spPr/>
      <dgm:t>
        <a:bodyPr/>
        <a:lstStyle/>
        <a:p>
          <a:endParaRPr lang="fr-FR"/>
        </a:p>
      </dgm:t>
    </dgm:pt>
    <dgm:pt modelId="{00EC35FC-C7E8-44F6-B75C-A56E227AB4F7}">
      <dgm:prSet phldrT="[Texte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chemeClr val="accent2"/>
        </a:solidFill>
        <a:ln w="19050" cap="rnd" cmpd="sng" algn="ctr">
          <a:solidFill>
            <a:schemeClr val="accent2">
              <a:shade val="50000"/>
            </a:schemeClr>
          </a:solidFill>
          <a:prstDash val="solid"/>
        </a:ln>
      </dgm:spPr>
      <dgm:t>
        <a:bodyPr/>
        <a:lstStyle/>
        <a:p>
          <a:r>
            <a:rPr lang="fr-FR" sz="1600"/>
            <a:t>Les procédures d’orientation et d’affectation </a:t>
          </a:r>
        </a:p>
        <a:p>
          <a:r>
            <a:rPr lang="fr-FR" sz="1600"/>
            <a:t> </a:t>
          </a:r>
        </a:p>
        <a:p>
          <a:r>
            <a:rPr lang="fr-FR" sz="1600"/>
            <a:t>Où et comment s’informer ?</a:t>
          </a:r>
        </a:p>
        <a:p>
          <a:r>
            <a:rPr lang="fr-FR" sz="1600"/>
            <a:t>(CIO et Principal)</a:t>
          </a:r>
        </a:p>
      </dgm:t>
    </dgm:pt>
    <dgm:pt modelId="{27181DA8-8F46-4865-9CC5-81222F78637C}" type="sibTrans" cxnId="{80F84FAE-CE0F-46BD-9267-F9CCD7A4BA62}">
      <dgm:prSet/>
      <dgm:spPr/>
      <dgm:t>
        <a:bodyPr/>
        <a:lstStyle/>
        <a:p>
          <a:endParaRPr lang="fr-FR"/>
        </a:p>
      </dgm:t>
    </dgm:pt>
    <dgm:pt modelId="{27FFAC64-A5D2-49E5-818A-2BCE588D98C6}" type="pres">
      <dgm:prSet presAssocID="{4A036E6B-753E-4B40-B583-B0FFBCC5644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736E85B-AFA0-4A58-9FE3-8F168DAE2DBE}" type="pres">
      <dgm:prSet presAssocID="{60E9F5FB-C6EB-46B2-8907-D4C075F3CE2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8D3CDD1-1B0A-471D-A968-787E3EEFC6CD}" type="pres">
      <dgm:prSet presAssocID="{4B9C372D-94CA-46BC-87C4-11D7C7B44843}" presName="sibTrans" presStyleCnt="0"/>
      <dgm:spPr/>
      <dgm:t>
        <a:bodyPr/>
        <a:lstStyle/>
        <a:p>
          <a:endParaRPr/>
        </a:p>
      </dgm:t>
    </dgm:pt>
    <dgm:pt modelId="{D36FE0DF-4214-4BA1-9123-EE5FDFC2B159}" type="pres">
      <dgm:prSet presAssocID="{4CF98A0E-D4A6-4E83-B579-93068D81E19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ED7A79D-B1C0-4924-A0E1-C497FC17A952}" type="pres">
      <dgm:prSet presAssocID="{C75353A1-6E4F-45F7-A0FF-8044D87A6050}" presName="sibTrans" presStyleCnt="0"/>
      <dgm:spPr/>
      <dgm:t>
        <a:bodyPr/>
        <a:lstStyle/>
        <a:p>
          <a:endParaRPr/>
        </a:p>
      </dgm:t>
    </dgm:pt>
    <dgm:pt modelId="{4DF5482E-9448-4FBE-9E1E-935AB4C65824}" type="pres">
      <dgm:prSet presAssocID="{DC5B93EB-B498-470F-9BA0-F14DFFB8AC2C}" presName="node" presStyleLbl="node1" presStyleIdx="2" presStyleCnt="5" custLinFactNeighborX="-428" custLinFactNeighborY="-357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E90F671-2E25-4BD7-8EF8-68D3C4062845}" type="pres">
      <dgm:prSet presAssocID="{A056DFE1-59CE-4821-9927-ECBB5E927755}" presName="sibTrans" presStyleCnt="0"/>
      <dgm:spPr/>
      <dgm:t>
        <a:bodyPr/>
        <a:lstStyle/>
        <a:p>
          <a:endParaRPr/>
        </a:p>
      </dgm:t>
    </dgm:pt>
    <dgm:pt modelId="{DDD3EA50-EB71-455C-B7D3-E12DCD3E1C45}" type="pres">
      <dgm:prSet presAssocID="{38AFA6EB-6618-4A62-8095-D14F7A77874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A31DB0F-A914-4040-B1A9-205F3E8E1393}" type="pres">
      <dgm:prSet presAssocID="{CD1E608B-BBD8-4C5E-83F6-B7FC762DDE98}" presName="sibTrans" presStyleCnt="0"/>
      <dgm:spPr/>
      <dgm:t>
        <a:bodyPr/>
        <a:lstStyle/>
        <a:p>
          <a:endParaRPr/>
        </a:p>
      </dgm:t>
    </dgm:pt>
    <dgm:pt modelId="{FC088346-ACBE-428D-AA32-53F61E9C49B2}" type="pres">
      <dgm:prSet presAssocID="{00EC35FC-C7E8-44F6-B75C-A56E227AB4F7}" presName="node" presStyleLbl="node1" presStyleIdx="4" presStyleCnt="5" custScaleX="163083" custScaleY="62577" custLinFactNeighborX="45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EDBB467-28AF-4527-8658-1601759C440F}" type="presOf" srcId="{4CF98A0E-D4A6-4E83-B579-93068D81E19C}" destId="{D36FE0DF-4214-4BA1-9123-EE5FDFC2B159}" srcOrd="0" destOrd="0" presId="urn:microsoft.com/office/officeart/2005/8/layout/default"/>
    <dgm:cxn modelId="{4B10895E-768E-4AF1-A2A0-0CDECB1810E9}" srcId="{4A036E6B-753E-4B40-B583-B0FFBCC56444}" destId="{DC5B93EB-B498-470F-9BA0-F14DFFB8AC2C}" srcOrd="2" destOrd="0" parTransId="{C920A665-2F6B-460D-BE79-0D2C934961A0}" sibTransId="{A056DFE1-59CE-4821-9927-ECBB5E927755}"/>
    <dgm:cxn modelId="{33260F56-7665-4290-BC5E-47A935DDDDE8}" srcId="{4A036E6B-753E-4B40-B583-B0FFBCC56444}" destId="{38AFA6EB-6618-4A62-8095-D14F7A77874C}" srcOrd="3" destOrd="0" parTransId="{D57A1C40-AB6E-4347-BEB3-846CD6ABDFE1}" sibTransId="{CD1E608B-BBD8-4C5E-83F6-B7FC762DDE98}"/>
    <dgm:cxn modelId="{D14AB476-798C-4D49-B3F6-B569A1DA8FAF}" srcId="{4A036E6B-753E-4B40-B583-B0FFBCC56444}" destId="{60E9F5FB-C6EB-46B2-8907-D4C075F3CE2E}" srcOrd="0" destOrd="0" parTransId="{321E6A68-E74A-4173-BFA8-E5297C7B11C8}" sibTransId="{4B9C372D-94CA-46BC-87C4-11D7C7B44843}"/>
    <dgm:cxn modelId="{ABB5E229-60D0-4C75-A43C-32139EFA48BE}" type="presOf" srcId="{DC5B93EB-B498-470F-9BA0-F14DFFB8AC2C}" destId="{4DF5482E-9448-4FBE-9E1E-935AB4C65824}" srcOrd="0" destOrd="0" presId="urn:microsoft.com/office/officeart/2005/8/layout/default"/>
    <dgm:cxn modelId="{2DC3712B-FDF4-4364-A92A-66048EAF1A16}" type="presOf" srcId="{60E9F5FB-C6EB-46B2-8907-D4C075F3CE2E}" destId="{9736E85B-AFA0-4A58-9FE3-8F168DAE2DBE}" srcOrd="0" destOrd="0" presId="urn:microsoft.com/office/officeart/2005/8/layout/default"/>
    <dgm:cxn modelId="{9D1D0D46-2782-40E8-8F51-CFA0A1A9B7B0}" srcId="{4A036E6B-753E-4B40-B583-B0FFBCC56444}" destId="{4CF98A0E-D4A6-4E83-B579-93068D81E19C}" srcOrd="1" destOrd="0" parTransId="{68D18C4B-C603-4E83-8F27-48DBB865D57F}" sibTransId="{C75353A1-6E4F-45F7-A0FF-8044D87A6050}"/>
    <dgm:cxn modelId="{80F84FAE-CE0F-46BD-9267-F9CCD7A4BA62}" srcId="{4A036E6B-753E-4B40-B583-B0FFBCC56444}" destId="{00EC35FC-C7E8-44F6-B75C-A56E227AB4F7}" srcOrd="4" destOrd="0" parTransId="{5DA999A7-7355-43B5-B381-EFB796BFD151}" sibTransId="{27181DA8-8F46-4865-9CC5-81222F78637C}"/>
    <dgm:cxn modelId="{10BBF572-F900-4AF6-ADD8-084D3F2402D4}" type="presOf" srcId="{00EC35FC-C7E8-44F6-B75C-A56E227AB4F7}" destId="{FC088346-ACBE-428D-AA32-53F61E9C49B2}" srcOrd="0" destOrd="0" presId="urn:microsoft.com/office/officeart/2005/8/layout/default"/>
    <dgm:cxn modelId="{2628C713-0C61-4A18-9EF0-7BC1AC8C4265}" type="presOf" srcId="{38AFA6EB-6618-4A62-8095-D14F7A77874C}" destId="{DDD3EA50-EB71-455C-B7D3-E12DCD3E1C45}" srcOrd="0" destOrd="0" presId="urn:microsoft.com/office/officeart/2005/8/layout/default"/>
    <dgm:cxn modelId="{75D401D5-D26D-4759-8BD8-6FBF02883639}" type="presOf" srcId="{4A036E6B-753E-4B40-B583-B0FFBCC56444}" destId="{27FFAC64-A5D2-49E5-818A-2BCE588D98C6}" srcOrd="0" destOrd="0" presId="urn:microsoft.com/office/officeart/2005/8/layout/default"/>
    <dgm:cxn modelId="{62ACCCE5-8377-4D1C-9344-75E6D6974820}" type="presParOf" srcId="{27FFAC64-A5D2-49E5-818A-2BCE588D98C6}" destId="{9736E85B-AFA0-4A58-9FE3-8F168DAE2DBE}" srcOrd="0" destOrd="0" presId="urn:microsoft.com/office/officeart/2005/8/layout/default"/>
    <dgm:cxn modelId="{323C100F-EDEB-41BA-AA91-0ADC6C32D8EE}" type="presParOf" srcId="{27FFAC64-A5D2-49E5-818A-2BCE588D98C6}" destId="{08D3CDD1-1B0A-471D-A968-787E3EEFC6CD}" srcOrd="1" destOrd="0" presId="urn:microsoft.com/office/officeart/2005/8/layout/default"/>
    <dgm:cxn modelId="{2D493B05-9084-493A-A0D6-49BA7C17DF0B}" type="presParOf" srcId="{27FFAC64-A5D2-49E5-818A-2BCE588D98C6}" destId="{D36FE0DF-4214-4BA1-9123-EE5FDFC2B159}" srcOrd="2" destOrd="0" presId="urn:microsoft.com/office/officeart/2005/8/layout/default"/>
    <dgm:cxn modelId="{2F47F50F-8ABE-451C-A63A-E5A61FCC2257}" type="presParOf" srcId="{27FFAC64-A5D2-49E5-818A-2BCE588D98C6}" destId="{7ED7A79D-B1C0-4924-A0E1-C497FC17A952}" srcOrd="3" destOrd="0" presId="urn:microsoft.com/office/officeart/2005/8/layout/default"/>
    <dgm:cxn modelId="{FC11C76F-FE25-4EA1-A9BE-B5F0200831EA}" type="presParOf" srcId="{27FFAC64-A5D2-49E5-818A-2BCE588D98C6}" destId="{4DF5482E-9448-4FBE-9E1E-935AB4C65824}" srcOrd="4" destOrd="0" presId="urn:microsoft.com/office/officeart/2005/8/layout/default"/>
    <dgm:cxn modelId="{2789C95D-D92F-4A25-9DC4-6DF35DB8AB90}" type="presParOf" srcId="{27FFAC64-A5D2-49E5-818A-2BCE588D98C6}" destId="{1E90F671-2E25-4BD7-8EF8-68D3C4062845}" srcOrd="5" destOrd="0" presId="urn:microsoft.com/office/officeart/2005/8/layout/default"/>
    <dgm:cxn modelId="{AC469E4A-4678-40BA-9FD4-7232367D93F7}" type="presParOf" srcId="{27FFAC64-A5D2-49E5-818A-2BCE588D98C6}" destId="{DDD3EA50-EB71-455C-B7D3-E12DCD3E1C45}" srcOrd="6" destOrd="0" presId="urn:microsoft.com/office/officeart/2005/8/layout/default"/>
    <dgm:cxn modelId="{E49633E2-338D-473E-915F-143E66A49DEF}" type="presParOf" srcId="{27FFAC64-A5D2-49E5-818A-2BCE588D98C6}" destId="{3A31DB0F-A914-4040-B1A9-205F3E8E1393}" srcOrd="7" destOrd="0" presId="urn:microsoft.com/office/officeart/2005/8/layout/default"/>
    <dgm:cxn modelId="{3DB8CBFE-21F1-4413-813D-F888407AD266}" type="presParOf" srcId="{27FFAC64-A5D2-49E5-818A-2BCE588D98C6}" destId="{FC088346-ACBE-428D-AA32-53F61E9C49B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F6F5E0-C0D3-4B7A-99B4-6C7855A790A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3636BAD-066E-4894-B7DC-466ADA330BF0}" type="parTrans" cxnId="{2124DD84-E96D-4B72-94A3-8EF160A51EA3}">
      <dgm:prSet/>
      <dgm:spPr/>
      <dgm:t>
        <a:bodyPr/>
        <a:lstStyle/>
        <a:p>
          <a:endParaRPr lang="en-US"/>
        </a:p>
      </dgm:t>
    </dgm:pt>
    <dgm:pt modelId="{C23A98C1-A2A2-4B15-BFD8-6BB2724E61C3}">
      <dgm:prSet/>
      <dgm:spPr>
        <a:xfrm>
          <a:off x="550437" y="567"/>
          <a:ext cx="5145654" cy="476569"/>
        </a:xfrm>
        <a:prstGeom prst="rect">
          <a:avLst/>
        </a:prstGeom>
        <a:noFill/>
        <a:ln>
          <a:noFill/>
        </a:ln>
      </dgm:spPr>
      <dgm:t>
        <a:bodyPr/>
        <a:lstStyle/>
        <a:p>
          <a:r>
            <a:rPr lang="fr-FR" u="sng" dirty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Bac STMG : </a:t>
          </a:r>
          <a:r>
            <a:rPr lang="fr-FR" dirty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Sciences et Technologies du </a:t>
          </a:r>
          <a:r>
            <a:rPr lang="fr-FR" b="1" dirty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Management</a:t>
          </a:r>
          <a:r>
            <a:rPr lang="fr-FR" dirty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 et de la </a:t>
          </a:r>
          <a:r>
            <a:rPr lang="fr-FR" b="1" dirty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Gestion</a:t>
          </a:r>
          <a:endParaRPr lang="en-US" b="1" dirty="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Century Gothic"/>
            <a:ea typeface="+mn-ea"/>
            <a:cs typeface="+mn-cs"/>
          </a:endParaRPr>
        </a:p>
      </dgm:t>
    </dgm:pt>
    <dgm:pt modelId="{56E1D47F-F05F-42EE-8E3C-BE7C37EE8B31}" type="sibTrans" cxnId="{2124DD84-E96D-4B72-94A3-8EF160A51EA3}">
      <dgm:prSet/>
      <dgm:spPr/>
      <dgm:t>
        <a:bodyPr/>
        <a:lstStyle/>
        <a:p>
          <a:endParaRPr lang="en-US"/>
        </a:p>
      </dgm:t>
    </dgm:pt>
    <dgm:pt modelId="{E06AD183-643B-4B64-A25B-A73D14D7BC18}" type="parTrans" cxnId="{29614023-7CF2-4189-8683-4EA4F564079D}">
      <dgm:prSet/>
      <dgm:spPr/>
      <dgm:t>
        <a:bodyPr/>
        <a:lstStyle/>
        <a:p>
          <a:endParaRPr lang="en-US"/>
        </a:p>
      </dgm:t>
    </dgm:pt>
    <dgm:pt modelId="{ABC991D5-2201-4229-A19A-9DD99C5EF584}">
      <dgm:prSet custT="1"/>
      <dgm:spPr>
        <a:xfrm>
          <a:off x="550437" y="596278"/>
          <a:ext cx="5145654" cy="476569"/>
        </a:xfrm>
        <a:prstGeom prst="rect">
          <a:avLst/>
        </a:prstGeom>
        <a:noFill/>
        <a:ln>
          <a:noFill/>
        </a:ln>
      </dgm:spPr>
      <dgm:t>
        <a:bodyPr/>
        <a:lstStyle/>
        <a:p>
          <a:r>
            <a:rPr lang="fr-FR" sz="1400" b="0" i="0" u="sng" dirty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Bac STI2D</a:t>
          </a:r>
          <a:r>
            <a:rPr lang="fr-FR" sz="1400" b="0" i="0" dirty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 : Sciences et Technologies de l</a:t>
          </a:r>
          <a:r>
            <a:rPr lang="fr-FR" sz="1400" b="1" i="0" dirty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'Industrie</a:t>
          </a:r>
          <a:r>
            <a:rPr lang="fr-FR" sz="1400" b="0" i="0" dirty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 et du </a:t>
          </a:r>
          <a:r>
            <a:rPr lang="fr-FR" sz="1400" b="1" i="0" dirty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Développement Durable</a:t>
          </a:r>
          <a:endParaRPr lang="en-US" sz="14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E7EC1866-4302-4BB5-A76F-D97C0FA931CD}" type="sibTrans" cxnId="{29614023-7CF2-4189-8683-4EA4F564079D}">
      <dgm:prSet/>
      <dgm:spPr/>
      <dgm:t>
        <a:bodyPr/>
        <a:lstStyle/>
        <a:p>
          <a:endParaRPr lang="en-US"/>
        </a:p>
      </dgm:t>
    </dgm:pt>
    <dgm:pt modelId="{4ADB7AE4-9707-4F19-B096-33D8F0F71850}" type="parTrans" cxnId="{613B0F02-D9E8-4AB9-8F09-032A8B61E126}">
      <dgm:prSet/>
      <dgm:spPr/>
      <dgm:t>
        <a:bodyPr/>
        <a:lstStyle/>
        <a:p>
          <a:endParaRPr lang="en-US"/>
        </a:p>
      </dgm:t>
    </dgm:pt>
    <dgm:pt modelId="{390635DF-4A6C-4D8C-BF96-709C3CE311EB}">
      <dgm:prSet custT="1"/>
      <dgm:spPr>
        <a:xfrm>
          <a:off x="550437" y="1191990"/>
          <a:ext cx="5145654" cy="476569"/>
        </a:xfrm>
        <a:prstGeom prst="rect">
          <a:avLst/>
        </a:prstGeom>
        <a:noFill/>
        <a:ln>
          <a:noFill/>
        </a:ln>
      </dgm:spPr>
      <dgm:t>
        <a:bodyPr/>
        <a:lstStyle/>
        <a:p>
          <a:r>
            <a:rPr lang="fr-FR" sz="1400" b="0" i="0" u="sng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Bac ST2S</a:t>
          </a:r>
          <a:r>
            <a:rPr lang="fr-FR" sz="1400" b="0" i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 : Sciences et Technologies de la </a:t>
          </a:r>
          <a:r>
            <a:rPr lang="fr-FR" sz="1400" b="1" i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Santé </a:t>
          </a:r>
          <a:r>
            <a:rPr lang="fr-FR" sz="1400" b="0" i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et du </a:t>
          </a:r>
          <a:r>
            <a:rPr lang="fr-FR" sz="1400" b="1" i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Social</a:t>
          </a:r>
          <a:endParaRPr lang="en-US" sz="140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C307A7F2-F031-41C9-A14D-EFBB91281603}" type="sibTrans" cxnId="{613B0F02-D9E8-4AB9-8F09-032A8B61E126}">
      <dgm:prSet/>
      <dgm:spPr/>
      <dgm:t>
        <a:bodyPr/>
        <a:lstStyle/>
        <a:p>
          <a:endParaRPr lang="en-US"/>
        </a:p>
      </dgm:t>
    </dgm:pt>
    <dgm:pt modelId="{8D52900E-EE2A-45C3-9CA2-797008DD6262}" type="parTrans" cxnId="{9FFCAD32-21C8-4CFE-9740-5BDCD4B6C6E1}">
      <dgm:prSet/>
      <dgm:spPr/>
      <dgm:t>
        <a:bodyPr/>
        <a:lstStyle/>
        <a:p>
          <a:endParaRPr lang="en-US"/>
        </a:p>
      </dgm:t>
    </dgm:pt>
    <dgm:pt modelId="{D6D57D05-EC1B-4ABD-9C6D-9960DDC5E430}">
      <dgm:prSet custT="1"/>
      <dgm:spPr>
        <a:xfrm>
          <a:off x="550437" y="1787702"/>
          <a:ext cx="5145654" cy="476569"/>
        </a:xfrm>
        <a:prstGeom prst="rect">
          <a:avLst/>
        </a:prstGeom>
        <a:noFill/>
        <a:ln>
          <a:noFill/>
        </a:ln>
      </dgm:spPr>
      <dgm:t>
        <a:bodyPr/>
        <a:lstStyle/>
        <a:p>
          <a:r>
            <a:rPr lang="fr-FR" sz="1400" b="0" i="0" u="sng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Bac STL</a:t>
          </a:r>
          <a:r>
            <a:rPr lang="fr-FR" sz="1400" b="0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 : Sciences et Technologies de </a:t>
          </a:r>
          <a:r>
            <a:rPr lang="fr-FR" sz="1400" b="1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Laboratoire</a:t>
          </a:r>
          <a:endParaRPr lang="en-US" sz="140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93EF6E02-8DA2-4E8F-AEF0-86256F9D7D27}" type="sibTrans" cxnId="{9FFCAD32-21C8-4CFE-9740-5BDCD4B6C6E1}">
      <dgm:prSet/>
      <dgm:spPr/>
      <dgm:t>
        <a:bodyPr/>
        <a:lstStyle/>
        <a:p>
          <a:endParaRPr lang="en-US"/>
        </a:p>
      </dgm:t>
    </dgm:pt>
    <dgm:pt modelId="{285C3D75-2CAC-4743-92E0-F3419C2DE943}" type="parTrans" cxnId="{3269E214-A29B-4100-9483-A4AB2D6FDF4B}">
      <dgm:prSet/>
      <dgm:spPr/>
      <dgm:t>
        <a:bodyPr/>
        <a:lstStyle/>
        <a:p>
          <a:endParaRPr lang="en-US"/>
        </a:p>
      </dgm:t>
    </dgm:pt>
    <dgm:pt modelId="{614840FE-5DBC-408C-B1E4-E03BB6DA90F5}">
      <dgm:prSet custT="1"/>
      <dgm:spPr>
        <a:xfrm>
          <a:off x="550437" y="2383413"/>
          <a:ext cx="5145654" cy="476569"/>
        </a:xfrm>
        <a:prstGeom prst="rect">
          <a:avLst/>
        </a:prstGeom>
        <a:noFill/>
        <a:ln>
          <a:noFill/>
        </a:ln>
      </dgm:spPr>
      <dgm:t>
        <a:bodyPr/>
        <a:lstStyle/>
        <a:p>
          <a:r>
            <a:rPr lang="fr-FR" sz="1400" b="0" i="0" u="sng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Bac STAV</a:t>
          </a:r>
          <a:r>
            <a:rPr lang="fr-FR" sz="1400" b="0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 : Sciences et Technologies de l'</a:t>
          </a:r>
          <a:r>
            <a:rPr lang="fr-FR" sz="1400" b="1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Agronomie</a:t>
          </a:r>
          <a:r>
            <a:rPr lang="fr-FR" sz="1400" b="0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 et du </a:t>
          </a:r>
          <a:r>
            <a:rPr lang="fr-FR" sz="1400" b="1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Vivant</a:t>
          </a:r>
          <a:endParaRPr lang="en-US" sz="140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F839CE7A-E6C2-4992-8A61-423F504C5583}" type="sibTrans" cxnId="{3269E214-A29B-4100-9483-A4AB2D6FDF4B}">
      <dgm:prSet/>
      <dgm:spPr/>
      <dgm:t>
        <a:bodyPr/>
        <a:lstStyle/>
        <a:p>
          <a:endParaRPr lang="en-US"/>
        </a:p>
      </dgm:t>
    </dgm:pt>
    <dgm:pt modelId="{55F055A4-BA26-45EF-84B9-F179124FDF72}" type="parTrans" cxnId="{B4A52030-531F-4989-AFD2-73EFCC9F7F73}">
      <dgm:prSet/>
      <dgm:spPr/>
      <dgm:t>
        <a:bodyPr/>
        <a:lstStyle/>
        <a:p>
          <a:endParaRPr lang="en-US"/>
        </a:p>
      </dgm:t>
    </dgm:pt>
    <dgm:pt modelId="{30BD9021-B409-4FF6-B14A-7D72DDC09237}">
      <dgm:prSet custT="1"/>
      <dgm:spPr>
        <a:xfrm>
          <a:off x="550437" y="2979125"/>
          <a:ext cx="5145654" cy="476569"/>
        </a:xfrm>
        <a:prstGeom prst="rect">
          <a:avLst/>
        </a:prstGeom>
        <a:noFill/>
        <a:ln>
          <a:noFill/>
        </a:ln>
      </dgm:spPr>
      <dgm:t>
        <a:bodyPr/>
        <a:lstStyle/>
        <a:p>
          <a:r>
            <a:rPr lang="fr-FR" sz="1400" b="0" i="0" u="sng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Bac STD2A</a:t>
          </a:r>
          <a:r>
            <a:rPr lang="fr-FR" sz="1400" b="0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 : Sciences et Technologies du </a:t>
          </a:r>
          <a:r>
            <a:rPr lang="fr-FR" sz="1400" b="1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Design</a:t>
          </a:r>
          <a:r>
            <a:rPr lang="fr-FR" sz="1400" b="0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 et des </a:t>
          </a:r>
          <a:r>
            <a:rPr lang="fr-FR" sz="1400" b="1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Arts Appliqués</a:t>
          </a:r>
          <a:endParaRPr lang="en-US" sz="140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CC3EC2A1-F7D2-4842-A04A-F1D7179B4614}" type="sibTrans" cxnId="{B4A52030-531F-4989-AFD2-73EFCC9F7F73}">
      <dgm:prSet/>
      <dgm:spPr/>
      <dgm:t>
        <a:bodyPr/>
        <a:lstStyle/>
        <a:p>
          <a:endParaRPr lang="en-US"/>
        </a:p>
      </dgm:t>
    </dgm:pt>
    <dgm:pt modelId="{E2893498-A825-4261-AB79-25E40718F6EF}" type="parTrans" cxnId="{075EF175-17B2-4674-B821-31C6AFBADEB0}">
      <dgm:prSet/>
      <dgm:spPr/>
      <dgm:t>
        <a:bodyPr/>
        <a:lstStyle/>
        <a:p>
          <a:endParaRPr lang="en-US"/>
        </a:p>
      </dgm:t>
    </dgm:pt>
    <dgm:pt modelId="{DC91EA73-ACC0-49C0-A53F-F7F40035FE2B}">
      <dgm:prSet custT="1"/>
      <dgm:spPr>
        <a:xfrm>
          <a:off x="550437" y="3574836"/>
          <a:ext cx="5145654" cy="476569"/>
        </a:xfrm>
        <a:prstGeom prst="rect">
          <a:avLst/>
        </a:prstGeom>
        <a:noFill/>
        <a:ln>
          <a:noFill/>
        </a:ln>
      </dgm:spPr>
      <dgm:t>
        <a:bodyPr/>
        <a:lstStyle/>
        <a:p>
          <a:r>
            <a:rPr lang="fr-FR" sz="1400" b="0" i="0" u="sng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Bac ST2MD</a:t>
          </a:r>
          <a:r>
            <a:rPr lang="fr-FR" sz="1400" b="0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 : Sciences et Techniques du </a:t>
          </a:r>
          <a:r>
            <a:rPr lang="fr-FR" sz="1400" b="1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Théâtre</a:t>
          </a:r>
          <a:r>
            <a:rPr lang="fr-FR" sz="1400" b="0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, de la </a:t>
          </a:r>
          <a:r>
            <a:rPr lang="fr-FR" sz="1400" b="1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Musique</a:t>
          </a:r>
          <a:r>
            <a:rPr lang="fr-FR" sz="1400" b="0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 et de la </a:t>
          </a:r>
          <a:r>
            <a:rPr lang="fr-FR" sz="1400" b="1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Danse</a:t>
          </a:r>
          <a:endParaRPr lang="en-US" sz="140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20204083-7ED1-471A-90A1-60E8618DCF46}" type="sibTrans" cxnId="{075EF175-17B2-4674-B821-31C6AFBADEB0}">
      <dgm:prSet/>
      <dgm:spPr/>
      <dgm:t>
        <a:bodyPr/>
        <a:lstStyle/>
        <a:p>
          <a:endParaRPr lang="en-US"/>
        </a:p>
      </dgm:t>
    </dgm:pt>
    <dgm:pt modelId="{90442009-9E93-481E-8D3F-826D2B3F0D74}" type="parTrans" cxnId="{FF394CE6-8F21-4D02-A1FF-92CAC6E7CA2D}">
      <dgm:prSet/>
      <dgm:spPr/>
      <dgm:t>
        <a:bodyPr/>
        <a:lstStyle/>
        <a:p>
          <a:endParaRPr lang="en-US"/>
        </a:p>
      </dgm:t>
    </dgm:pt>
    <dgm:pt modelId="{B59DEEC2-2071-49ED-B235-B8673E5DB01E}">
      <dgm:prSet custT="1"/>
      <dgm:spPr>
        <a:xfrm>
          <a:off x="550437" y="4170548"/>
          <a:ext cx="5145654" cy="476569"/>
        </a:xfrm>
        <a:prstGeom prst="rect">
          <a:avLst/>
        </a:prstGeom>
        <a:noFill/>
        <a:ln>
          <a:noFill/>
        </a:ln>
      </dgm:spPr>
      <dgm:t>
        <a:bodyPr/>
        <a:lstStyle/>
        <a:p>
          <a:r>
            <a:rPr lang="fr-FR" sz="1400" b="0" i="0" u="sng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Bac STHR</a:t>
          </a:r>
          <a:r>
            <a:rPr lang="fr-FR" sz="1400" b="0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 : Sciences et Technologies de L'</a:t>
          </a:r>
          <a:r>
            <a:rPr lang="fr-FR" sz="1400" b="1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Hôtellerie </a:t>
          </a:r>
          <a:r>
            <a:rPr lang="fr-FR" sz="1400" b="0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et de la </a:t>
          </a:r>
          <a:r>
            <a:rPr lang="fr-FR" sz="1400" b="1" i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Restauration</a:t>
          </a:r>
          <a:endParaRPr lang="en-US" sz="140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F6FE909E-D980-4C59-80BC-02986ABEAB20}" type="sibTrans" cxnId="{FF394CE6-8F21-4D02-A1FF-92CAC6E7CA2D}">
      <dgm:prSet/>
      <dgm:spPr/>
      <dgm:t>
        <a:bodyPr/>
        <a:lstStyle/>
        <a:p>
          <a:endParaRPr lang="en-US"/>
        </a:p>
      </dgm:t>
    </dgm:pt>
    <dgm:pt modelId="{B4A6F381-E228-44C9-82FC-215E46E30855}" type="pres">
      <dgm:prSet presAssocID="{D0F6F5E0-C0D3-4B7A-99B4-6C7855A790A4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EA124B-E099-4C5F-A73A-5A84E8167EDC}" type="pres">
      <dgm:prSet presAssocID="{C23A98C1-A2A2-4B15-BFD8-6BB2724E61C3}" presName="compNode" presStyleCnt="0"/>
      <dgm:spPr/>
      <dgm:t>
        <a:bodyPr/>
        <a:lstStyle/>
        <a:p>
          <a:endParaRPr/>
        </a:p>
      </dgm:t>
    </dgm:pt>
    <dgm:pt modelId="{9B923078-23CC-4126-B62E-E7CDD6F28963}" type="pres">
      <dgm:prSet presAssocID="{C23A98C1-A2A2-4B15-BFD8-6BB2724E61C3}" presName="bgRect" presStyleLbl="bgShp" presStyleIdx="0" presStyleCnt="8"/>
      <dgm:spPr>
        <a:xfrm>
          <a:off x="0" y="567"/>
          <a:ext cx="5696092" cy="476569"/>
        </a:xfrm>
        <a:prstGeom prst="roundRect">
          <a:avLst>
            <a:gd name="adj" fmla="val 10000"/>
          </a:avLst>
        </a:prstGeom>
        <a:solidFill>
          <a:srgbClr val="DE7E18">
            <a:hueOff val="0"/>
            <a:satOff val="0"/>
            <a:lumOff val="0"/>
            <a:alphaOff val="0"/>
          </a:srgbClr>
        </a:solidFill>
        <a:ln w="38100">
          <a:solidFill>
            <a:schemeClr val="tx1"/>
          </a:solidFill>
        </a:ln>
      </dgm:spPr>
      <dgm:t>
        <a:bodyPr/>
        <a:lstStyle/>
        <a:p>
          <a:endParaRPr/>
        </a:p>
      </dgm:t>
    </dgm:pt>
    <dgm:pt modelId="{9EEC396D-038D-4964-AA43-6D821986FE60}" type="pres">
      <dgm:prSet presAssocID="{C23A98C1-A2A2-4B15-BFD8-6BB2724E61C3}" presName="iconRect" presStyleLbl="node1" presStyleIdx="0" presStyleCnt="8"/>
      <dgm:spPr>
        <a:xfrm>
          <a:off x="144162" y="107795"/>
          <a:ext cx="262113" cy="26211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=""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</dgm:spPr>
      <dgm:t>
        <a:bodyPr/>
        <a:lstStyle/>
        <a:p>
          <a:endParaRPr/>
        </a:p>
      </dgm:t>
      <dgm:extLst>
        <a:ext uri="{E40237B7-FDA0-4F09-8148-C483321AD2D9}">
          <dgm14:cNvPr xmlns:dgm14="http://schemas.microsoft.com/office/drawing/2010/diagram" id="0" name="" descr="Hiérarchie"/>
        </a:ext>
      </dgm:extLst>
    </dgm:pt>
    <dgm:pt modelId="{CC8B4E0B-CAED-4C82-A7A4-15BE00EDD11B}" type="pres">
      <dgm:prSet presAssocID="{C23A98C1-A2A2-4B15-BFD8-6BB2724E61C3}" presName="spaceRect" presStyleCnt="0"/>
      <dgm:spPr/>
      <dgm:t>
        <a:bodyPr/>
        <a:lstStyle/>
        <a:p>
          <a:endParaRPr/>
        </a:p>
      </dgm:t>
    </dgm:pt>
    <dgm:pt modelId="{D302254C-2FDB-49BF-B1C1-7C19B26B8C39}" type="pres">
      <dgm:prSet presAssocID="{C23A98C1-A2A2-4B15-BFD8-6BB2724E61C3}" presName="parTx" presStyleLbl="revTx" presStyleIdx="0" presStyleCnt="8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  <dgm:pt modelId="{1B1C3448-01BA-410A-B1B0-FDC177FDFD7A}" type="pres">
      <dgm:prSet presAssocID="{56E1D47F-F05F-42EE-8E3C-BE7C37EE8B31}" presName="sibTrans" presStyleCnt="0"/>
      <dgm:spPr/>
      <dgm:t>
        <a:bodyPr/>
        <a:lstStyle/>
        <a:p>
          <a:endParaRPr/>
        </a:p>
      </dgm:t>
    </dgm:pt>
    <dgm:pt modelId="{4583515A-6292-4C3D-84C3-EF2BE0B47C79}" type="pres">
      <dgm:prSet presAssocID="{ABC991D5-2201-4229-A19A-9DD99C5EF584}" presName="compNode" presStyleCnt="0"/>
      <dgm:spPr/>
      <dgm:t>
        <a:bodyPr/>
        <a:lstStyle/>
        <a:p>
          <a:endParaRPr/>
        </a:p>
      </dgm:t>
    </dgm:pt>
    <dgm:pt modelId="{1ADC7698-06AC-4A4B-BA6C-609C13503B5B}" type="pres">
      <dgm:prSet presAssocID="{ABC991D5-2201-4229-A19A-9DD99C5EF584}" presName="bgRect" presStyleLbl="bgShp" presStyleIdx="1" presStyleCnt="8"/>
      <dgm:spPr>
        <a:xfrm>
          <a:off x="0" y="596278"/>
          <a:ext cx="5696092" cy="476569"/>
        </a:xfrm>
        <a:prstGeom prst="roundRect">
          <a:avLst>
            <a:gd name="adj" fmla="val 10000"/>
          </a:avLst>
        </a:prstGeom>
        <a:solidFill>
          <a:srgbClr val="9F8351">
            <a:hueOff val="0"/>
            <a:satOff val="0"/>
            <a:lumOff val="0"/>
            <a:alphaOff val="0"/>
          </a:srgbClr>
        </a:solidFill>
        <a:ln w="38100">
          <a:solidFill>
            <a:schemeClr val="tx1"/>
          </a:solidFill>
        </a:ln>
      </dgm:spPr>
      <dgm:t>
        <a:bodyPr/>
        <a:lstStyle/>
        <a:p>
          <a:endParaRPr/>
        </a:p>
      </dgm:t>
    </dgm:pt>
    <dgm:pt modelId="{3E152E2F-AD80-4AE5-AFDF-94F0E5FCAE91}" type="pres">
      <dgm:prSet presAssocID="{ABC991D5-2201-4229-A19A-9DD99C5EF584}" presName="iconRect" presStyleLbl="node1" presStyleIdx="1" presStyleCnt="8" custLinFactNeighborX="30093" custLinFactNeighborY="5367"/>
      <dgm:spPr>
        <a:xfrm>
          <a:off x="223039" y="717574"/>
          <a:ext cx="262113" cy="262113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=""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</dgm:spPr>
      <dgm:t>
        <a:bodyPr/>
        <a:lstStyle/>
        <a:p>
          <a:endParaRPr/>
        </a:p>
      </dgm:t>
      <dgm:extLst>
        <a:ext uri="{E40237B7-FDA0-4F09-8148-C483321AD2D9}">
          <dgm14:cNvPr xmlns:dgm14="http://schemas.microsoft.com/office/drawing/2010/diagram" id="0" name="" descr="Scientifique"/>
        </a:ext>
      </dgm:extLst>
    </dgm:pt>
    <dgm:pt modelId="{6CEFD02A-2B36-4E4C-87A8-63E5E1F4182F}" type="pres">
      <dgm:prSet presAssocID="{ABC991D5-2201-4229-A19A-9DD99C5EF584}" presName="spaceRect" presStyleCnt="0"/>
      <dgm:spPr/>
      <dgm:t>
        <a:bodyPr/>
        <a:lstStyle/>
        <a:p>
          <a:endParaRPr/>
        </a:p>
      </dgm:t>
    </dgm:pt>
    <dgm:pt modelId="{5E31B0DC-A1B6-4841-B7F8-AF19435D6E30}" type="pres">
      <dgm:prSet presAssocID="{ABC991D5-2201-4229-A19A-9DD99C5EF584}" presName="parTx" presStyleLbl="revTx" presStyleIdx="1" presStyleCnt="8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  <dgm:pt modelId="{6DFCD2E4-E61A-41F4-AA93-CA13C71520A0}" type="pres">
      <dgm:prSet presAssocID="{E7EC1866-4302-4BB5-A76F-D97C0FA931CD}" presName="sibTrans" presStyleCnt="0"/>
      <dgm:spPr/>
      <dgm:t>
        <a:bodyPr/>
        <a:lstStyle/>
        <a:p>
          <a:endParaRPr/>
        </a:p>
      </dgm:t>
    </dgm:pt>
    <dgm:pt modelId="{1CAF09E0-A8A2-4D7F-B17C-2D1C2B93808A}" type="pres">
      <dgm:prSet presAssocID="{390635DF-4A6C-4D8C-BF96-709C3CE311EB}" presName="compNode" presStyleCnt="0"/>
      <dgm:spPr/>
      <dgm:t>
        <a:bodyPr/>
        <a:lstStyle/>
        <a:p>
          <a:endParaRPr/>
        </a:p>
      </dgm:t>
    </dgm:pt>
    <dgm:pt modelId="{1C66D309-215F-4E0A-8892-548F534C1964}" type="pres">
      <dgm:prSet presAssocID="{390635DF-4A6C-4D8C-BF96-709C3CE311EB}" presName="bgRect" presStyleLbl="bgShp" presStyleIdx="2" presStyleCnt="8"/>
      <dgm:spPr>
        <a:xfrm>
          <a:off x="0" y="1191990"/>
          <a:ext cx="5696092" cy="476569"/>
        </a:xfrm>
        <a:prstGeom prst="roundRect">
          <a:avLst>
            <a:gd name="adj" fmla="val 10000"/>
          </a:avLst>
        </a:prstGeom>
        <a:solidFill>
          <a:srgbClr val="728653">
            <a:hueOff val="0"/>
            <a:satOff val="0"/>
            <a:lumOff val="0"/>
            <a:alphaOff val="0"/>
          </a:srgbClr>
        </a:solidFill>
        <a:ln w="38100">
          <a:solidFill>
            <a:schemeClr val="tx1"/>
          </a:solidFill>
        </a:ln>
      </dgm:spPr>
      <dgm:t>
        <a:bodyPr/>
        <a:lstStyle/>
        <a:p>
          <a:endParaRPr/>
        </a:p>
      </dgm:t>
    </dgm:pt>
    <dgm:pt modelId="{DC65A95E-1F58-4223-9987-864C5F4E3898}" type="pres">
      <dgm:prSet presAssocID="{390635DF-4A6C-4D8C-BF96-709C3CE311EB}" presName="iconRect" presStyleLbl="node1" presStyleIdx="2" presStyleCnt="8"/>
      <dgm:spPr>
        <a:xfrm>
          <a:off x="144162" y="1299218"/>
          <a:ext cx="262113" cy="262113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=""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</dgm:spPr>
      <dgm:t>
        <a:bodyPr/>
        <a:lstStyle/>
        <a:p>
          <a:endParaRPr/>
        </a:p>
      </dgm:t>
      <dgm:extLst>
        <a:ext uri="{E40237B7-FDA0-4F09-8148-C483321AD2D9}">
          <dgm14:cNvPr xmlns:dgm14="http://schemas.microsoft.com/office/drawing/2010/diagram" id="0" name="" descr="Champagne Glasses"/>
        </a:ext>
      </dgm:extLst>
    </dgm:pt>
    <dgm:pt modelId="{A7793323-35D4-4F10-AA36-EA8A21E34157}" type="pres">
      <dgm:prSet presAssocID="{390635DF-4A6C-4D8C-BF96-709C3CE311EB}" presName="spaceRect" presStyleCnt="0"/>
      <dgm:spPr/>
      <dgm:t>
        <a:bodyPr/>
        <a:lstStyle/>
        <a:p>
          <a:endParaRPr/>
        </a:p>
      </dgm:t>
    </dgm:pt>
    <dgm:pt modelId="{935ACAFA-B5D1-4411-B931-8EF5188907BB}" type="pres">
      <dgm:prSet presAssocID="{390635DF-4A6C-4D8C-BF96-709C3CE311EB}" presName="parTx" presStyleLbl="revTx" presStyleIdx="2" presStyleCnt="8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  <dgm:pt modelId="{7B83356D-55F4-4D1D-96E9-869F91B229CD}" type="pres">
      <dgm:prSet presAssocID="{C307A7F2-F031-41C9-A14D-EFBB91281603}" presName="sibTrans" presStyleCnt="0"/>
      <dgm:spPr/>
      <dgm:t>
        <a:bodyPr/>
        <a:lstStyle/>
        <a:p>
          <a:endParaRPr/>
        </a:p>
      </dgm:t>
    </dgm:pt>
    <dgm:pt modelId="{60092B62-D7B3-4964-9CD2-2CB2124F78C8}" type="pres">
      <dgm:prSet presAssocID="{D6D57D05-EC1B-4ABD-9C6D-9960DDC5E430}" presName="compNode" presStyleCnt="0"/>
      <dgm:spPr/>
      <dgm:t>
        <a:bodyPr/>
        <a:lstStyle/>
        <a:p>
          <a:endParaRPr/>
        </a:p>
      </dgm:t>
    </dgm:pt>
    <dgm:pt modelId="{F65B7093-7D97-4333-B303-C33E1B340488}" type="pres">
      <dgm:prSet presAssocID="{D6D57D05-EC1B-4ABD-9C6D-9960DDC5E430}" presName="bgRect" presStyleLbl="bgShp" presStyleIdx="3" presStyleCnt="8"/>
      <dgm:spPr>
        <a:xfrm>
          <a:off x="0" y="1787702"/>
          <a:ext cx="5696092" cy="476569"/>
        </a:xfrm>
        <a:prstGeom prst="roundRect">
          <a:avLst>
            <a:gd name="adj" fmla="val 10000"/>
          </a:avLst>
        </a:prstGeom>
        <a:solidFill>
          <a:srgbClr val="92AA4C">
            <a:hueOff val="0"/>
            <a:satOff val="0"/>
            <a:lumOff val="0"/>
            <a:alphaOff val="0"/>
          </a:srgbClr>
        </a:solidFill>
        <a:ln w="38100">
          <a:solidFill>
            <a:schemeClr val="tx1"/>
          </a:solidFill>
        </a:ln>
      </dgm:spPr>
      <dgm:t>
        <a:bodyPr/>
        <a:lstStyle/>
        <a:p>
          <a:endParaRPr/>
        </a:p>
      </dgm:t>
    </dgm:pt>
    <dgm:pt modelId="{3A726203-CBD6-4B50-8BE0-9701DC760FFE}" type="pres">
      <dgm:prSet presAssocID="{D6D57D05-EC1B-4ABD-9C6D-9960DDC5E430}" presName="iconRect" presStyleLbl="node1" presStyleIdx="3" presStyleCnt="8"/>
      <dgm:spPr>
        <a:xfrm>
          <a:off x="144162" y="1894930"/>
          <a:ext cx="262113" cy="262113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="" xmlns:asvg="http://schemas.microsoft.com/office/drawing/2016/SVG/main" r:embed="rId8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</dgm:spPr>
      <dgm:t>
        <a:bodyPr/>
        <a:lstStyle/>
        <a:p>
          <a:endParaRPr/>
        </a:p>
      </dgm:t>
      <dgm:extLst>
        <a:ext uri="{E40237B7-FDA0-4F09-8148-C483321AD2D9}">
          <dgm14:cNvPr xmlns:dgm14="http://schemas.microsoft.com/office/drawing/2010/diagram" id="0" name="" descr="Test tubes"/>
        </a:ext>
      </dgm:extLst>
    </dgm:pt>
    <dgm:pt modelId="{D26DA632-1E09-4D13-9FAA-74E715B04573}" type="pres">
      <dgm:prSet presAssocID="{D6D57D05-EC1B-4ABD-9C6D-9960DDC5E430}" presName="spaceRect" presStyleCnt="0"/>
      <dgm:spPr/>
      <dgm:t>
        <a:bodyPr/>
        <a:lstStyle/>
        <a:p>
          <a:endParaRPr/>
        </a:p>
      </dgm:t>
    </dgm:pt>
    <dgm:pt modelId="{F2794D96-BE72-41EB-8ABB-E0B3A2C50289}" type="pres">
      <dgm:prSet presAssocID="{D6D57D05-EC1B-4ABD-9C6D-9960DDC5E430}" presName="parTx" presStyleLbl="revTx" presStyleIdx="3" presStyleCnt="8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  <dgm:pt modelId="{C982BE4C-7876-47AA-A25A-90EE9D5D72D3}" type="pres">
      <dgm:prSet presAssocID="{93EF6E02-8DA2-4E8F-AEF0-86256F9D7D27}" presName="sibTrans" presStyleCnt="0"/>
      <dgm:spPr/>
      <dgm:t>
        <a:bodyPr/>
        <a:lstStyle/>
        <a:p>
          <a:endParaRPr/>
        </a:p>
      </dgm:t>
    </dgm:pt>
    <dgm:pt modelId="{F872A02D-1DD7-4A0D-BCD0-A2F22ED417AD}" type="pres">
      <dgm:prSet presAssocID="{614840FE-5DBC-408C-B1E4-E03BB6DA90F5}" presName="compNode" presStyleCnt="0"/>
      <dgm:spPr/>
      <dgm:t>
        <a:bodyPr/>
        <a:lstStyle/>
        <a:p>
          <a:endParaRPr/>
        </a:p>
      </dgm:t>
    </dgm:pt>
    <dgm:pt modelId="{8D0B03FD-D0B6-4702-BC1D-DAB88D320941}" type="pres">
      <dgm:prSet presAssocID="{614840FE-5DBC-408C-B1E4-E03BB6DA90F5}" presName="bgRect" presStyleLbl="bgShp" presStyleIdx="4" presStyleCnt="8"/>
      <dgm:spPr>
        <a:xfrm>
          <a:off x="0" y="2383413"/>
          <a:ext cx="5696092" cy="476569"/>
        </a:xfrm>
        <a:prstGeom prst="roundRect">
          <a:avLst>
            <a:gd name="adj" fmla="val 10000"/>
          </a:avLst>
        </a:prstGeom>
        <a:solidFill>
          <a:srgbClr val="6AAC91">
            <a:hueOff val="0"/>
            <a:satOff val="0"/>
            <a:lumOff val="0"/>
            <a:alphaOff val="0"/>
          </a:srgbClr>
        </a:solidFill>
        <a:ln>
          <a:noFill/>
        </a:ln>
      </dgm:spPr>
      <dgm:t>
        <a:bodyPr/>
        <a:lstStyle/>
        <a:p>
          <a:endParaRPr/>
        </a:p>
      </dgm:t>
    </dgm:pt>
    <dgm:pt modelId="{A33E8C0F-9B1D-494B-B038-5407A8CE6C8D}" type="pres">
      <dgm:prSet presAssocID="{614840FE-5DBC-408C-B1E4-E03BB6DA90F5}" presName="iconRect" presStyleLbl="node1" presStyleIdx="4" presStyleCnt="8"/>
      <dgm:spPr>
        <a:xfrm>
          <a:off x="144162" y="2490641"/>
          <a:ext cx="262113" cy="262113"/>
        </a:xfrm>
        <a:prstGeom prst="rect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="" xmlns:asvg="http://schemas.microsoft.com/office/drawing/2016/SVG/main" r:embed="rId10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</dgm:spPr>
      <dgm:t>
        <a:bodyPr/>
        <a:lstStyle/>
        <a:p>
          <a:endParaRPr/>
        </a:p>
      </dgm:t>
      <dgm:extLst>
        <a:ext uri="{E40237B7-FDA0-4F09-8148-C483321AD2D9}">
          <dgm14:cNvPr xmlns:dgm14="http://schemas.microsoft.com/office/drawing/2010/diagram" id="0" name="" descr="Fiole"/>
        </a:ext>
      </dgm:extLst>
    </dgm:pt>
    <dgm:pt modelId="{33CB81E9-06CC-44C3-B034-ED3B1F58D74F}" type="pres">
      <dgm:prSet presAssocID="{614840FE-5DBC-408C-B1E4-E03BB6DA90F5}" presName="spaceRect" presStyleCnt="0"/>
      <dgm:spPr/>
      <dgm:t>
        <a:bodyPr/>
        <a:lstStyle/>
        <a:p>
          <a:endParaRPr/>
        </a:p>
      </dgm:t>
    </dgm:pt>
    <dgm:pt modelId="{66350376-3CC7-4858-918A-341646F783F0}" type="pres">
      <dgm:prSet presAssocID="{614840FE-5DBC-408C-B1E4-E03BB6DA90F5}" presName="parTx" presStyleLbl="revTx" presStyleIdx="4" presStyleCnt="8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  <dgm:pt modelId="{D88DDDD1-88C1-4131-A21D-C1D0BD46CB50}" type="pres">
      <dgm:prSet presAssocID="{F839CE7A-E6C2-4992-8A61-423F504C5583}" presName="sibTrans" presStyleCnt="0"/>
      <dgm:spPr/>
      <dgm:t>
        <a:bodyPr/>
        <a:lstStyle/>
        <a:p>
          <a:endParaRPr/>
        </a:p>
      </dgm:t>
    </dgm:pt>
    <dgm:pt modelId="{238E5035-D97A-4B10-B8F3-60F0A9FE6723}" type="pres">
      <dgm:prSet presAssocID="{30BD9021-B409-4FF6-B14A-7D72DDC09237}" presName="compNode" presStyleCnt="0"/>
      <dgm:spPr/>
      <dgm:t>
        <a:bodyPr/>
        <a:lstStyle/>
        <a:p>
          <a:endParaRPr/>
        </a:p>
      </dgm:t>
    </dgm:pt>
    <dgm:pt modelId="{A8A7F92C-D5A2-4733-8CD7-111184FDCE8B}" type="pres">
      <dgm:prSet presAssocID="{30BD9021-B409-4FF6-B14A-7D72DDC09237}" presName="bgRect" presStyleLbl="bgShp" presStyleIdx="5" presStyleCnt="8"/>
      <dgm:spPr>
        <a:xfrm>
          <a:off x="0" y="2979125"/>
          <a:ext cx="5696092" cy="476569"/>
        </a:xfrm>
        <a:prstGeom prst="roundRect">
          <a:avLst>
            <a:gd name="adj" fmla="val 10000"/>
          </a:avLst>
        </a:prstGeom>
        <a:solidFill>
          <a:srgbClr val="DE7E18">
            <a:hueOff val="0"/>
            <a:satOff val="0"/>
            <a:lumOff val="0"/>
            <a:alphaOff val="0"/>
          </a:srgbClr>
        </a:solidFill>
        <a:ln>
          <a:noFill/>
        </a:ln>
      </dgm:spPr>
      <dgm:t>
        <a:bodyPr/>
        <a:lstStyle/>
        <a:p>
          <a:endParaRPr/>
        </a:p>
      </dgm:t>
    </dgm:pt>
    <dgm:pt modelId="{3BA0B2FD-260E-4805-B10D-A7DFC06FFCAC}" type="pres">
      <dgm:prSet presAssocID="{30BD9021-B409-4FF6-B14A-7D72DDC09237}" presName="iconRect" presStyleLbl="node1" presStyleIdx="5" presStyleCnt="8"/>
      <dgm:spPr>
        <a:xfrm>
          <a:off x="144162" y="3086353"/>
          <a:ext cx="262113" cy="262113"/>
        </a:xfrm>
        <a:prstGeom prst="rect">
          <a:avLst/>
        </a:prstGeom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="" xmlns:asvg="http://schemas.microsoft.com/office/drawing/2016/SVG/main" r:embed="rId1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</dgm:spPr>
      <dgm:t>
        <a:bodyPr/>
        <a:lstStyle/>
        <a:p>
          <a:endParaRPr/>
        </a:p>
      </dgm:t>
      <dgm:extLst>
        <a:ext uri="{E40237B7-FDA0-4F09-8148-C483321AD2D9}">
          <dgm14:cNvPr xmlns:dgm14="http://schemas.microsoft.com/office/drawing/2010/diagram" id="0" name="" descr="Livres"/>
        </a:ext>
      </dgm:extLst>
    </dgm:pt>
    <dgm:pt modelId="{EE04C2A1-7E3F-4458-946F-E4E40373C2E0}" type="pres">
      <dgm:prSet presAssocID="{30BD9021-B409-4FF6-B14A-7D72DDC09237}" presName="spaceRect" presStyleCnt="0"/>
      <dgm:spPr/>
      <dgm:t>
        <a:bodyPr/>
        <a:lstStyle/>
        <a:p>
          <a:endParaRPr/>
        </a:p>
      </dgm:t>
    </dgm:pt>
    <dgm:pt modelId="{88346ED0-4452-4849-9EC0-8A5EBA4302D9}" type="pres">
      <dgm:prSet presAssocID="{30BD9021-B409-4FF6-B14A-7D72DDC09237}" presName="parTx" presStyleLbl="revTx" presStyleIdx="5" presStyleCnt="8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  <dgm:pt modelId="{C11CD5AD-4ED7-47D9-9DDB-DE4481A24CD0}" type="pres">
      <dgm:prSet presAssocID="{CC3EC2A1-F7D2-4842-A04A-F1D7179B4614}" presName="sibTrans" presStyleCnt="0"/>
      <dgm:spPr/>
      <dgm:t>
        <a:bodyPr/>
        <a:lstStyle/>
        <a:p>
          <a:endParaRPr/>
        </a:p>
      </dgm:t>
    </dgm:pt>
    <dgm:pt modelId="{AF84210A-FE7B-4EDE-8768-69F6DEB99655}" type="pres">
      <dgm:prSet presAssocID="{DC91EA73-ACC0-49C0-A53F-F7F40035FE2B}" presName="compNode" presStyleCnt="0"/>
      <dgm:spPr/>
      <dgm:t>
        <a:bodyPr/>
        <a:lstStyle/>
        <a:p>
          <a:endParaRPr/>
        </a:p>
      </dgm:t>
    </dgm:pt>
    <dgm:pt modelId="{27A0442F-1D0F-4E03-830C-947E433DDA32}" type="pres">
      <dgm:prSet presAssocID="{DC91EA73-ACC0-49C0-A53F-F7F40035FE2B}" presName="bgRect" presStyleLbl="bgShp" presStyleIdx="6" presStyleCnt="8"/>
      <dgm:spPr>
        <a:xfrm>
          <a:off x="0" y="3574836"/>
          <a:ext cx="5696092" cy="476569"/>
        </a:xfrm>
        <a:prstGeom prst="roundRect">
          <a:avLst>
            <a:gd name="adj" fmla="val 10000"/>
          </a:avLst>
        </a:prstGeom>
        <a:solidFill>
          <a:srgbClr val="9F8351">
            <a:hueOff val="0"/>
            <a:satOff val="0"/>
            <a:lumOff val="0"/>
            <a:alphaOff val="0"/>
          </a:srgbClr>
        </a:solidFill>
        <a:ln>
          <a:noFill/>
        </a:ln>
      </dgm:spPr>
      <dgm:t>
        <a:bodyPr/>
        <a:lstStyle/>
        <a:p>
          <a:endParaRPr/>
        </a:p>
      </dgm:t>
    </dgm:pt>
    <dgm:pt modelId="{576AE209-0728-4F8D-920A-DD73D636E410}" type="pres">
      <dgm:prSet presAssocID="{DC91EA73-ACC0-49C0-A53F-F7F40035FE2B}" presName="iconRect" presStyleLbl="node1" presStyleIdx="6" presStyleCnt="8"/>
      <dgm:spPr>
        <a:xfrm>
          <a:off x="144162" y="3682064"/>
          <a:ext cx="262113" cy="262113"/>
        </a:xfrm>
        <a:prstGeom prst="rect">
          <a:avLst/>
        </a:prstGeom>
        <a:blipFill>
          <a:blip xmlns:r="http://schemas.openxmlformats.org/officeDocument/2006/relationships"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="" xmlns:asvg="http://schemas.microsoft.com/office/drawing/2016/SVG/main" r:embed="rId1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</dgm:spPr>
      <dgm:t>
        <a:bodyPr/>
        <a:lstStyle/>
        <a:p>
          <a:endParaRPr/>
        </a:p>
      </dgm:t>
      <dgm:extLst>
        <a:ext uri="{E40237B7-FDA0-4F09-8148-C483321AD2D9}">
          <dgm14:cNvPr xmlns:dgm14="http://schemas.microsoft.com/office/drawing/2010/diagram" id="0" name="" descr="Drame"/>
        </a:ext>
      </dgm:extLst>
    </dgm:pt>
    <dgm:pt modelId="{79730BBF-EBB5-4494-A9C2-9BCA9D74F306}" type="pres">
      <dgm:prSet presAssocID="{DC91EA73-ACC0-49C0-A53F-F7F40035FE2B}" presName="spaceRect" presStyleCnt="0"/>
      <dgm:spPr/>
      <dgm:t>
        <a:bodyPr/>
        <a:lstStyle/>
        <a:p>
          <a:endParaRPr/>
        </a:p>
      </dgm:t>
    </dgm:pt>
    <dgm:pt modelId="{324F6E33-F736-4A6B-B516-7104B08DD1C6}" type="pres">
      <dgm:prSet presAssocID="{DC91EA73-ACC0-49C0-A53F-F7F40035FE2B}" presName="parTx" presStyleLbl="revTx" presStyleIdx="6" presStyleCnt="8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  <dgm:pt modelId="{20D1953D-C5A2-4A8B-9A9E-8F795E1C2593}" type="pres">
      <dgm:prSet presAssocID="{20204083-7ED1-471A-90A1-60E8618DCF46}" presName="sibTrans" presStyleCnt="0"/>
      <dgm:spPr/>
      <dgm:t>
        <a:bodyPr/>
        <a:lstStyle/>
        <a:p>
          <a:endParaRPr/>
        </a:p>
      </dgm:t>
    </dgm:pt>
    <dgm:pt modelId="{7F0CF8DE-5525-41DF-867C-5FB82FE3BFF7}" type="pres">
      <dgm:prSet presAssocID="{B59DEEC2-2071-49ED-B235-B8673E5DB01E}" presName="compNode" presStyleCnt="0"/>
      <dgm:spPr/>
      <dgm:t>
        <a:bodyPr/>
        <a:lstStyle/>
        <a:p>
          <a:endParaRPr/>
        </a:p>
      </dgm:t>
    </dgm:pt>
    <dgm:pt modelId="{C5F03EAA-A150-4616-8B08-95C47BA8611A}" type="pres">
      <dgm:prSet presAssocID="{B59DEEC2-2071-49ED-B235-B8673E5DB01E}" presName="bgRect" presStyleLbl="bgShp" presStyleIdx="7" presStyleCnt="8"/>
      <dgm:spPr>
        <a:xfrm>
          <a:off x="0" y="4170548"/>
          <a:ext cx="5696092" cy="476569"/>
        </a:xfrm>
        <a:prstGeom prst="roundRect">
          <a:avLst>
            <a:gd name="adj" fmla="val 10000"/>
          </a:avLst>
        </a:prstGeom>
        <a:solidFill>
          <a:srgbClr val="728653">
            <a:hueOff val="0"/>
            <a:satOff val="0"/>
            <a:lumOff val="0"/>
            <a:alphaOff val="0"/>
          </a:srgbClr>
        </a:solidFill>
        <a:ln>
          <a:noFill/>
        </a:ln>
      </dgm:spPr>
      <dgm:t>
        <a:bodyPr/>
        <a:lstStyle/>
        <a:p>
          <a:endParaRPr/>
        </a:p>
      </dgm:t>
    </dgm:pt>
    <dgm:pt modelId="{550B0F58-3ADC-4BB8-BB87-EB570099D56D}" type="pres">
      <dgm:prSet presAssocID="{B59DEEC2-2071-49ED-B235-B8673E5DB01E}" presName="iconRect" presStyleLbl="node1" presStyleIdx="7" presStyleCnt="8"/>
      <dgm:spPr>
        <a:xfrm>
          <a:off x="144162" y="4277776"/>
          <a:ext cx="262113" cy="262113"/>
        </a:xfrm>
        <a:prstGeom prst="rect">
          <a:avLst/>
        </a:prstGeom>
        <a:blipFill>
          <a:blip xmlns:r="http://schemas.openxmlformats.org/officeDocument/2006/relationships"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="" xmlns:asvg="http://schemas.microsoft.com/office/drawing/2016/SVG/main" r:embed="rId1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</dgm:spPr>
      <dgm:t>
        <a:bodyPr/>
        <a:lstStyle/>
        <a:p>
          <a:endParaRPr/>
        </a:p>
      </dgm:t>
      <dgm:extLst>
        <a:ext uri="{E40237B7-FDA0-4F09-8148-C483321AD2D9}">
          <dgm14:cNvPr xmlns:dgm14="http://schemas.microsoft.com/office/drawing/2010/diagram" id="0" name="" descr="Chef cuisinier"/>
        </a:ext>
      </dgm:extLst>
    </dgm:pt>
    <dgm:pt modelId="{D66B4735-EB1E-44A2-864D-F345AC621FF6}" type="pres">
      <dgm:prSet presAssocID="{B59DEEC2-2071-49ED-B235-B8673E5DB01E}" presName="spaceRect" presStyleCnt="0"/>
      <dgm:spPr/>
      <dgm:t>
        <a:bodyPr/>
        <a:lstStyle/>
        <a:p>
          <a:endParaRPr/>
        </a:p>
      </dgm:t>
    </dgm:pt>
    <dgm:pt modelId="{159CDDC6-3DA2-4680-B5B0-6DE5E3880A42}" type="pres">
      <dgm:prSet presAssocID="{B59DEEC2-2071-49ED-B235-B8673E5DB01E}" presName="parTx" presStyleLbl="revTx" presStyleIdx="7" presStyleCnt="8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</dgm:ptLst>
  <dgm:cxnLst>
    <dgm:cxn modelId="{F0525970-3821-4FA0-80BE-0A7945EB9A92}" type="presOf" srcId="{614840FE-5DBC-408C-B1E4-E03BB6DA90F5}" destId="{66350376-3CC7-4858-918A-341646F783F0}" srcOrd="0" destOrd="0" presId="urn:microsoft.com/office/officeart/2018/2/layout/IconVerticalSolidList"/>
    <dgm:cxn modelId="{613B0F02-D9E8-4AB9-8F09-032A8B61E126}" srcId="{D0F6F5E0-C0D3-4B7A-99B4-6C7855A790A4}" destId="{390635DF-4A6C-4D8C-BF96-709C3CE311EB}" srcOrd="2" destOrd="0" parTransId="{4ADB7AE4-9707-4F19-B096-33D8F0F71850}" sibTransId="{C307A7F2-F031-41C9-A14D-EFBB91281603}"/>
    <dgm:cxn modelId="{7EA5E39B-77F4-4CE3-B128-0CCE73CE4B9F}" type="presOf" srcId="{D0F6F5E0-C0D3-4B7A-99B4-6C7855A790A4}" destId="{B4A6F381-E228-44C9-82FC-215E46E30855}" srcOrd="0" destOrd="0" presId="urn:microsoft.com/office/officeart/2018/2/layout/IconVerticalSolidList"/>
    <dgm:cxn modelId="{398A5604-71A6-4F36-A0B4-D5281265F7FF}" type="presOf" srcId="{DC91EA73-ACC0-49C0-A53F-F7F40035FE2B}" destId="{324F6E33-F736-4A6B-B516-7104B08DD1C6}" srcOrd="0" destOrd="0" presId="urn:microsoft.com/office/officeart/2018/2/layout/IconVerticalSolidList"/>
    <dgm:cxn modelId="{3F9DF102-CDEB-4E69-A81F-D4E51BD014CD}" type="presOf" srcId="{30BD9021-B409-4FF6-B14A-7D72DDC09237}" destId="{88346ED0-4452-4849-9EC0-8A5EBA4302D9}" srcOrd="0" destOrd="0" presId="urn:microsoft.com/office/officeart/2018/2/layout/IconVerticalSolidList"/>
    <dgm:cxn modelId="{B4A52030-531F-4989-AFD2-73EFCC9F7F73}" srcId="{D0F6F5E0-C0D3-4B7A-99B4-6C7855A790A4}" destId="{30BD9021-B409-4FF6-B14A-7D72DDC09237}" srcOrd="5" destOrd="0" parTransId="{55F055A4-BA26-45EF-84B9-F179124FDF72}" sibTransId="{CC3EC2A1-F7D2-4842-A04A-F1D7179B4614}"/>
    <dgm:cxn modelId="{9E95EB50-6FF6-4759-A9DF-57CEDBC9D5D9}" type="presOf" srcId="{D6D57D05-EC1B-4ABD-9C6D-9960DDC5E430}" destId="{F2794D96-BE72-41EB-8ABB-E0B3A2C50289}" srcOrd="0" destOrd="0" presId="urn:microsoft.com/office/officeart/2018/2/layout/IconVerticalSolidList"/>
    <dgm:cxn modelId="{659E0109-4B86-43A5-906E-1659223CAA8C}" type="presOf" srcId="{C23A98C1-A2A2-4B15-BFD8-6BB2724E61C3}" destId="{D302254C-2FDB-49BF-B1C1-7C19B26B8C39}" srcOrd="0" destOrd="0" presId="urn:microsoft.com/office/officeart/2018/2/layout/IconVerticalSolidList"/>
    <dgm:cxn modelId="{FF394CE6-8F21-4D02-A1FF-92CAC6E7CA2D}" srcId="{D0F6F5E0-C0D3-4B7A-99B4-6C7855A790A4}" destId="{B59DEEC2-2071-49ED-B235-B8673E5DB01E}" srcOrd="7" destOrd="0" parTransId="{90442009-9E93-481E-8D3F-826D2B3F0D74}" sibTransId="{F6FE909E-D980-4C59-80BC-02986ABEAB20}"/>
    <dgm:cxn modelId="{2124DD84-E96D-4B72-94A3-8EF160A51EA3}" srcId="{D0F6F5E0-C0D3-4B7A-99B4-6C7855A790A4}" destId="{C23A98C1-A2A2-4B15-BFD8-6BB2724E61C3}" srcOrd="0" destOrd="0" parTransId="{C3636BAD-066E-4894-B7DC-466ADA330BF0}" sibTransId="{56E1D47F-F05F-42EE-8E3C-BE7C37EE8B31}"/>
    <dgm:cxn modelId="{3269E214-A29B-4100-9483-A4AB2D6FDF4B}" srcId="{D0F6F5E0-C0D3-4B7A-99B4-6C7855A790A4}" destId="{614840FE-5DBC-408C-B1E4-E03BB6DA90F5}" srcOrd="4" destOrd="0" parTransId="{285C3D75-2CAC-4743-92E0-F3419C2DE943}" sibTransId="{F839CE7A-E6C2-4992-8A61-423F504C5583}"/>
    <dgm:cxn modelId="{A15008D0-B387-42A4-9D5E-624842B919F9}" type="presOf" srcId="{ABC991D5-2201-4229-A19A-9DD99C5EF584}" destId="{5E31B0DC-A1B6-4841-B7F8-AF19435D6E30}" srcOrd="0" destOrd="0" presId="urn:microsoft.com/office/officeart/2018/2/layout/IconVerticalSolidList"/>
    <dgm:cxn modelId="{9FFCAD32-21C8-4CFE-9740-5BDCD4B6C6E1}" srcId="{D0F6F5E0-C0D3-4B7A-99B4-6C7855A790A4}" destId="{D6D57D05-EC1B-4ABD-9C6D-9960DDC5E430}" srcOrd="3" destOrd="0" parTransId="{8D52900E-EE2A-45C3-9CA2-797008DD6262}" sibTransId="{93EF6E02-8DA2-4E8F-AEF0-86256F9D7D27}"/>
    <dgm:cxn modelId="{A9871FAF-E8FE-40CD-8BFB-32EDA2F5FAE9}" type="presOf" srcId="{390635DF-4A6C-4D8C-BF96-709C3CE311EB}" destId="{935ACAFA-B5D1-4411-B931-8EF5188907BB}" srcOrd="0" destOrd="0" presId="urn:microsoft.com/office/officeart/2018/2/layout/IconVerticalSolidList"/>
    <dgm:cxn modelId="{075EF175-17B2-4674-B821-31C6AFBADEB0}" srcId="{D0F6F5E0-C0D3-4B7A-99B4-6C7855A790A4}" destId="{DC91EA73-ACC0-49C0-A53F-F7F40035FE2B}" srcOrd="6" destOrd="0" parTransId="{E2893498-A825-4261-AB79-25E40718F6EF}" sibTransId="{20204083-7ED1-471A-90A1-60E8618DCF46}"/>
    <dgm:cxn modelId="{29614023-7CF2-4189-8683-4EA4F564079D}" srcId="{D0F6F5E0-C0D3-4B7A-99B4-6C7855A790A4}" destId="{ABC991D5-2201-4229-A19A-9DD99C5EF584}" srcOrd="1" destOrd="0" parTransId="{E06AD183-643B-4B64-A25B-A73D14D7BC18}" sibTransId="{E7EC1866-4302-4BB5-A76F-D97C0FA931CD}"/>
    <dgm:cxn modelId="{7C61C075-E928-405F-8330-C301EE547F5E}" type="presOf" srcId="{B59DEEC2-2071-49ED-B235-B8673E5DB01E}" destId="{159CDDC6-3DA2-4680-B5B0-6DE5E3880A42}" srcOrd="0" destOrd="0" presId="urn:microsoft.com/office/officeart/2018/2/layout/IconVerticalSolidList"/>
    <dgm:cxn modelId="{E962A4A8-87E7-4E37-ADA7-2C9FC3D94FFE}" type="presParOf" srcId="{B4A6F381-E228-44C9-82FC-215E46E30855}" destId="{A2EA124B-E099-4C5F-A73A-5A84E8167EDC}" srcOrd="0" destOrd="0" presId="urn:microsoft.com/office/officeart/2018/2/layout/IconVerticalSolidList"/>
    <dgm:cxn modelId="{F2151B4E-B13B-4B46-95BD-097146EA1FA0}" type="presParOf" srcId="{A2EA124B-E099-4C5F-A73A-5A84E8167EDC}" destId="{9B923078-23CC-4126-B62E-E7CDD6F28963}" srcOrd="0" destOrd="0" presId="urn:microsoft.com/office/officeart/2018/2/layout/IconVerticalSolidList"/>
    <dgm:cxn modelId="{EC2B7508-E723-4EC9-8D3F-DB12C92D579D}" type="presParOf" srcId="{A2EA124B-E099-4C5F-A73A-5A84E8167EDC}" destId="{9EEC396D-038D-4964-AA43-6D821986FE60}" srcOrd="1" destOrd="0" presId="urn:microsoft.com/office/officeart/2018/2/layout/IconVerticalSolidList"/>
    <dgm:cxn modelId="{538E4AB7-B7CD-4E6C-915F-55FF3A3C3FE4}" type="presParOf" srcId="{A2EA124B-E099-4C5F-A73A-5A84E8167EDC}" destId="{CC8B4E0B-CAED-4C82-A7A4-15BE00EDD11B}" srcOrd="2" destOrd="0" presId="urn:microsoft.com/office/officeart/2018/2/layout/IconVerticalSolidList"/>
    <dgm:cxn modelId="{ADB499B7-AE9B-4CAB-A19C-8C02A7588241}" type="presParOf" srcId="{A2EA124B-E099-4C5F-A73A-5A84E8167EDC}" destId="{D302254C-2FDB-49BF-B1C1-7C19B26B8C39}" srcOrd="3" destOrd="0" presId="urn:microsoft.com/office/officeart/2018/2/layout/IconVerticalSolidList"/>
    <dgm:cxn modelId="{09B9B5CA-B908-447C-A632-C1F65864E006}" type="presParOf" srcId="{B4A6F381-E228-44C9-82FC-215E46E30855}" destId="{1B1C3448-01BA-410A-B1B0-FDC177FDFD7A}" srcOrd="1" destOrd="0" presId="urn:microsoft.com/office/officeart/2018/2/layout/IconVerticalSolidList"/>
    <dgm:cxn modelId="{A7E8313C-6B8B-4709-910D-88294F0B7CC6}" type="presParOf" srcId="{B4A6F381-E228-44C9-82FC-215E46E30855}" destId="{4583515A-6292-4C3D-84C3-EF2BE0B47C79}" srcOrd="2" destOrd="0" presId="urn:microsoft.com/office/officeart/2018/2/layout/IconVerticalSolidList"/>
    <dgm:cxn modelId="{493EF937-3172-4491-9948-E4A84852FA7C}" type="presParOf" srcId="{4583515A-6292-4C3D-84C3-EF2BE0B47C79}" destId="{1ADC7698-06AC-4A4B-BA6C-609C13503B5B}" srcOrd="0" destOrd="0" presId="urn:microsoft.com/office/officeart/2018/2/layout/IconVerticalSolidList"/>
    <dgm:cxn modelId="{78806091-8E02-4DCB-A8E5-AA1C417CA086}" type="presParOf" srcId="{4583515A-6292-4C3D-84C3-EF2BE0B47C79}" destId="{3E152E2F-AD80-4AE5-AFDF-94F0E5FCAE91}" srcOrd="1" destOrd="0" presId="urn:microsoft.com/office/officeart/2018/2/layout/IconVerticalSolidList"/>
    <dgm:cxn modelId="{625D8FD0-76CF-4CCA-B713-381A7211BAF8}" type="presParOf" srcId="{4583515A-6292-4C3D-84C3-EF2BE0B47C79}" destId="{6CEFD02A-2B36-4E4C-87A8-63E5E1F4182F}" srcOrd="2" destOrd="0" presId="urn:microsoft.com/office/officeart/2018/2/layout/IconVerticalSolidList"/>
    <dgm:cxn modelId="{ADE70A6D-6FFE-4736-B97C-EAA6EFD89186}" type="presParOf" srcId="{4583515A-6292-4C3D-84C3-EF2BE0B47C79}" destId="{5E31B0DC-A1B6-4841-B7F8-AF19435D6E30}" srcOrd="3" destOrd="0" presId="urn:microsoft.com/office/officeart/2018/2/layout/IconVerticalSolidList"/>
    <dgm:cxn modelId="{ECC92E4A-9A55-4F5F-8C68-20F54277A448}" type="presParOf" srcId="{B4A6F381-E228-44C9-82FC-215E46E30855}" destId="{6DFCD2E4-E61A-41F4-AA93-CA13C71520A0}" srcOrd="3" destOrd="0" presId="urn:microsoft.com/office/officeart/2018/2/layout/IconVerticalSolidList"/>
    <dgm:cxn modelId="{71C3A220-5010-4334-916E-5336CE3E1153}" type="presParOf" srcId="{B4A6F381-E228-44C9-82FC-215E46E30855}" destId="{1CAF09E0-A8A2-4D7F-B17C-2D1C2B93808A}" srcOrd="4" destOrd="0" presId="urn:microsoft.com/office/officeart/2018/2/layout/IconVerticalSolidList"/>
    <dgm:cxn modelId="{402B4A36-8994-4221-BC81-59EDCF585678}" type="presParOf" srcId="{1CAF09E0-A8A2-4D7F-B17C-2D1C2B93808A}" destId="{1C66D309-215F-4E0A-8892-548F534C1964}" srcOrd="0" destOrd="0" presId="urn:microsoft.com/office/officeart/2018/2/layout/IconVerticalSolidList"/>
    <dgm:cxn modelId="{254EEFB9-AD31-4C1B-895B-FB8C22DCC5BF}" type="presParOf" srcId="{1CAF09E0-A8A2-4D7F-B17C-2D1C2B93808A}" destId="{DC65A95E-1F58-4223-9987-864C5F4E3898}" srcOrd="1" destOrd="0" presId="urn:microsoft.com/office/officeart/2018/2/layout/IconVerticalSolidList"/>
    <dgm:cxn modelId="{522F7781-A4A7-4787-A9E5-B7CAA9DCA73D}" type="presParOf" srcId="{1CAF09E0-A8A2-4D7F-B17C-2D1C2B93808A}" destId="{A7793323-35D4-4F10-AA36-EA8A21E34157}" srcOrd="2" destOrd="0" presId="urn:microsoft.com/office/officeart/2018/2/layout/IconVerticalSolidList"/>
    <dgm:cxn modelId="{7A20E25B-926F-4156-A546-8E34019DC0B0}" type="presParOf" srcId="{1CAF09E0-A8A2-4D7F-B17C-2D1C2B93808A}" destId="{935ACAFA-B5D1-4411-B931-8EF5188907BB}" srcOrd="3" destOrd="0" presId="urn:microsoft.com/office/officeart/2018/2/layout/IconVerticalSolidList"/>
    <dgm:cxn modelId="{D66591EB-BDBE-417E-9442-B4DAE67D4023}" type="presParOf" srcId="{B4A6F381-E228-44C9-82FC-215E46E30855}" destId="{7B83356D-55F4-4D1D-96E9-869F91B229CD}" srcOrd="5" destOrd="0" presId="urn:microsoft.com/office/officeart/2018/2/layout/IconVerticalSolidList"/>
    <dgm:cxn modelId="{C923A1D1-1BE1-49EC-9653-4D930B9CEA4E}" type="presParOf" srcId="{B4A6F381-E228-44C9-82FC-215E46E30855}" destId="{60092B62-D7B3-4964-9CD2-2CB2124F78C8}" srcOrd="6" destOrd="0" presId="urn:microsoft.com/office/officeart/2018/2/layout/IconVerticalSolidList"/>
    <dgm:cxn modelId="{5640BE20-6094-4BEA-925D-CE039723D56C}" type="presParOf" srcId="{60092B62-D7B3-4964-9CD2-2CB2124F78C8}" destId="{F65B7093-7D97-4333-B303-C33E1B340488}" srcOrd="0" destOrd="0" presId="urn:microsoft.com/office/officeart/2018/2/layout/IconVerticalSolidList"/>
    <dgm:cxn modelId="{03C5E9B0-812B-45D4-8CF8-97B5BB1C0BA2}" type="presParOf" srcId="{60092B62-D7B3-4964-9CD2-2CB2124F78C8}" destId="{3A726203-CBD6-4B50-8BE0-9701DC760FFE}" srcOrd="1" destOrd="0" presId="urn:microsoft.com/office/officeart/2018/2/layout/IconVerticalSolidList"/>
    <dgm:cxn modelId="{288D46EB-AB03-4958-9C60-E25B18A7467F}" type="presParOf" srcId="{60092B62-D7B3-4964-9CD2-2CB2124F78C8}" destId="{D26DA632-1E09-4D13-9FAA-74E715B04573}" srcOrd="2" destOrd="0" presId="urn:microsoft.com/office/officeart/2018/2/layout/IconVerticalSolidList"/>
    <dgm:cxn modelId="{06E3AF4F-5C4C-4B2F-8A1A-CB642D40C0A0}" type="presParOf" srcId="{60092B62-D7B3-4964-9CD2-2CB2124F78C8}" destId="{F2794D96-BE72-41EB-8ABB-E0B3A2C50289}" srcOrd="3" destOrd="0" presId="urn:microsoft.com/office/officeart/2018/2/layout/IconVerticalSolidList"/>
    <dgm:cxn modelId="{9F335D10-D5B5-4003-9A06-E6BA35FA94D6}" type="presParOf" srcId="{B4A6F381-E228-44C9-82FC-215E46E30855}" destId="{C982BE4C-7876-47AA-A25A-90EE9D5D72D3}" srcOrd="7" destOrd="0" presId="urn:microsoft.com/office/officeart/2018/2/layout/IconVerticalSolidList"/>
    <dgm:cxn modelId="{51BC83A6-41B4-420A-9273-75ED8750E942}" type="presParOf" srcId="{B4A6F381-E228-44C9-82FC-215E46E30855}" destId="{F872A02D-1DD7-4A0D-BCD0-A2F22ED417AD}" srcOrd="8" destOrd="0" presId="urn:microsoft.com/office/officeart/2018/2/layout/IconVerticalSolidList"/>
    <dgm:cxn modelId="{1E4EDFD8-9848-4130-A463-09AF04877B70}" type="presParOf" srcId="{F872A02D-1DD7-4A0D-BCD0-A2F22ED417AD}" destId="{8D0B03FD-D0B6-4702-BC1D-DAB88D320941}" srcOrd="0" destOrd="0" presId="urn:microsoft.com/office/officeart/2018/2/layout/IconVerticalSolidList"/>
    <dgm:cxn modelId="{5CFD5FAE-4331-488B-BC8C-8A6B0A3AD5DD}" type="presParOf" srcId="{F872A02D-1DD7-4A0D-BCD0-A2F22ED417AD}" destId="{A33E8C0F-9B1D-494B-B038-5407A8CE6C8D}" srcOrd="1" destOrd="0" presId="urn:microsoft.com/office/officeart/2018/2/layout/IconVerticalSolidList"/>
    <dgm:cxn modelId="{5B826070-A340-483A-A0E7-960B925A44CF}" type="presParOf" srcId="{F872A02D-1DD7-4A0D-BCD0-A2F22ED417AD}" destId="{33CB81E9-06CC-44C3-B034-ED3B1F58D74F}" srcOrd="2" destOrd="0" presId="urn:microsoft.com/office/officeart/2018/2/layout/IconVerticalSolidList"/>
    <dgm:cxn modelId="{0DB307F4-B91C-4181-A6E2-04B0FE7B0F3B}" type="presParOf" srcId="{F872A02D-1DD7-4A0D-BCD0-A2F22ED417AD}" destId="{66350376-3CC7-4858-918A-341646F783F0}" srcOrd="3" destOrd="0" presId="urn:microsoft.com/office/officeart/2018/2/layout/IconVerticalSolidList"/>
    <dgm:cxn modelId="{88B1847D-8119-4C65-882A-BB44D1BAB3F9}" type="presParOf" srcId="{B4A6F381-E228-44C9-82FC-215E46E30855}" destId="{D88DDDD1-88C1-4131-A21D-C1D0BD46CB50}" srcOrd="9" destOrd="0" presId="urn:microsoft.com/office/officeart/2018/2/layout/IconVerticalSolidList"/>
    <dgm:cxn modelId="{393482DB-2DA3-408A-8F3C-2BDC7D77E6C8}" type="presParOf" srcId="{B4A6F381-E228-44C9-82FC-215E46E30855}" destId="{238E5035-D97A-4B10-B8F3-60F0A9FE6723}" srcOrd="10" destOrd="0" presId="urn:microsoft.com/office/officeart/2018/2/layout/IconVerticalSolidList"/>
    <dgm:cxn modelId="{7EDD4642-13C3-473B-9448-0298398950AB}" type="presParOf" srcId="{238E5035-D97A-4B10-B8F3-60F0A9FE6723}" destId="{A8A7F92C-D5A2-4733-8CD7-111184FDCE8B}" srcOrd="0" destOrd="0" presId="urn:microsoft.com/office/officeart/2018/2/layout/IconVerticalSolidList"/>
    <dgm:cxn modelId="{40783893-676C-4EFF-B7AA-1E0B3826660F}" type="presParOf" srcId="{238E5035-D97A-4B10-B8F3-60F0A9FE6723}" destId="{3BA0B2FD-260E-4805-B10D-A7DFC06FFCAC}" srcOrd="1" destOrd="0" presId="urn:microsoft.com/office/officeart/2018/2/layout/IconVerticalSolidList"/>
    <dgm:cxn modelId="{F0593E03-CF5A-45E6-85C9-8918B0215EDD}" type="presParOf" srcId="{238E5035-D97A-4B10-B8F3-60F0A9FE6723}" destId="{EE04C2A1-7E3F-4458-946F-E4E40373C2E0}" srcOrd="2" destOrd="0" presId="urn:microsoft.com/office/officeart/2018/2/layout/IconVerticalSolidList"/>
    <dgm:cxn modelId="{2BBDB809-8022-416C-9BE8-49F81273E5BC}" type="presParOf" srcId="{238E5035-D97A-4B10-B8F3-60F0A9FE6723}" destId="{88346ED0-4452-4849-9EC0-8A5EBA4302D9}" srcOrd="3" destOrd="0" presId="urn:microsoft.com/office/officeart/2018/2/layout/IconVerticalSolidList"/>
    <dgm:cxn modelId="{51102674-BDBF-4886-AFC2-6F2AF3F4EE39}" type="presParOf" srcId="{B4A6F381-E228-44C9-82FC-215E46E30855}" destId="{C11CD5AD-4ED7-47D9-9DDB-DE4481A24CD0}" srcOrd="11" destOrd="0" presId="urn:microsoft.com/office/officeart/2018/2/layout/IconVerticalSolidList"/>
    <dgm:cxn modelId="{F342005C-0891-428A-9E01-DF86329C5898}" type="presParOf" srcId="{B4A6F381-E228-44C9-82FC-215E46E30855}" destId="{AF84210A-FE7B-4EDE-8768-69F6DEB99655}" srcOrd="12" destOrd="0" presId="urn:microsoft.com/office/officeart/2018/2/layout/IconVerticalSolidList"/>
    <dgm:cxn modelId="{5DA2C081-29AD-45D8-B581-077C08B4E56C}" type="presParOf" srcId="{AF84210A-FE7B-4EDE-8768-69F6DEB99655}" destId="{27A0442F-1D0F-4E03-830C-947E433DDA32}" srcOrd="0" destOrd="0" presId="urn:microsoft.com/office/officeart/2018/2/layout/IconVerticalSolidList"/>
    <dgm:cxn modelId="{F52D07EC-B33F-4344-95A4-86AA55AD2CB7}" type="presParOf" srcId="{AF84210A-FE7B-4EDE-8768-69F6DEB99655}" destId="{576AE209-0728-4F8D-920A-DD73D636E410}" srcOrd="1" destOrd="0" presId="urn:microsoft.com/office/officeart/2018/2/layout/IconVerticalSolidList"/>
    <dgm:cxn modelId="{661B40D1-1292-4ECF-9FA9-D201677C3DB9}" type="presParOf" srcId="{AF84210A-FE7B-4EDE-8768-69F6DEB99655}" destId="{79730BBF-EBB5-4494-A9C2-9BCA9D74F306}" srcOrd="2" destOrd="0" presId="urn:microsoft.com/office/officeart/2018/2/layout/IconVerticalSolidList"/>
    <dgm:cxn modelId="{D486C443-65CC-4560-9E72-68ACE09CCFB7}" type="presParOf" srcId="{AF84210A-FE7B-4EDE-8768-69F6DEB99655}" destId="{324F6E33-F736-4A6B-B516-7104B08DD1C6}" srcOrd="3" destOrd="0" presId="urn:microsoft.com/office/officeart/2018/2/layout/IconVerticalSolidList"/>
    <dgm:cxn modelId="{C827AB76-99EF-42CC-BA38-B4D74A4E40FB}" type="presParOf" srcId="{B4A6F381-E228-44C9-82FC-215E46E30855}" destId="{20D1953D-C5A2-4A8B-9A9E-8F795E1C2593}" srcOrd="13" destOrd="0" presId="urn:microsoft.com/office/officeart/2018/2/layout/IconVerticalSolidList"/>
    <dgm:cxn modelId="{86E45F24-8CE4-4D30-8E2D-ACF89328F2AD}" type="presParOf" srcId="{B4A6F381-E228-44C9-82FC-215E46E30855}" destId="{7F0CF8DE-5525-41DF-867C-5FB82FE3BFF7}" srcOrd="14" destOrd="0" presId="urn:microsoft.com/office/officeart/2018/2/layout/IconVerticalSolidList"/>
    <dgm:cxn modelId="{EA7601B7-8B0E-4344-8DE2-D41A011A678A}" type="presParOf" srcId="{7F0CF8DE-5525-41DF-867C-5FB82FE3BFF7}" destId="{C5F03EAA-A150-4616-8B08-95C47BA8611A}" srcOrd="0" destOrd="0" presId="urn:microsoft.com/office/officeart/2018/2/layout/IconVerticalSolidList"/>
    <dgm:cxn modelId="{14C7AC40-CB66-41F3-8BF9-BC386B5BA9F4}" type="presParOf" srcId="{7F0CF8DE-5525-41DF-867C-5FB82FE3BFF7}" destId="{550B0F58-3ADC-4BB8-BB87-EB570099D56D}" srcOrd="1" destOrd="0" presId="urn:microsoft.com/office/officeart/2018/2/layout/IconVerticalSolidList"/>
    <dgm:cxn modelId="{A1206E8F-A3D6-4021-A9FF-2F4DE4E04400}" type="presParOf" srcId="{7F0CF8DE-5525-41DF-867C-5FB82FE3BFF7}" destId="{D66B4735-EB1E-44A2-864D-F345AC621FF6}" srcOrd="2" destOrd="0" presId="urn:microsoft.com/office/officeart/2018/2/layout/IconVerticalSolidList"/>
    <dgm:cxn modelId="{1D867519-77CF-47B1-A04B-0EE4E21A553D}" type="presParOf" srcId="{7F0CF8DE-5525-41DF-867C-5FB82FE3BFF7}" destId="{159CDDC6-3DA2-4680-B5B0-6DE5E3880A4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36E85B-AFA0-4A58-9FE3-8F168DAE2DBE}">
      <dsp:nvSpPr>
        <dsp:cNvPr id="0" name=""/>
        <dsp:cNvSpPr/>
      </dsp:nvSpPr>
      <dsp:spPr>
        <a:xfrm>
          <a:off x="719840" y="414"/>
          <a:ext cx="3435458" cy="2061274"/>
        </a:xfrm>
        <a:prstGeom prst="rect">
          <a:avLst/>
        </a:prstGeom>
        <a:solidFill>
          <a:srgbClr val="7030A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/>
            <a:t>Schéma des études après la 3</a:t>
          </a:r>
          <a:r>
            <a:rPr lang="fr-FR" sz="1600" kern="1200" baseline="30000"/>
            <a:t>ème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baseline="0"/>
            <a:t>(CIO)</a:t>
          </a:r>
        </a:p>
      </dsp:txBody>
      <dsp:txXfrm>
        <a:off x="719840" y="414"/>
        <a:ext cx="3435458" cy="2061274"/>
      </dsp:txXfrm>
    </dsp:sp>
    <dsp:sp modelId="{D36FE0DF-4214-4BA1-9123-EE5FDFC2B159}">
      <dsp:nvSpPr>
        <dsp:cNvPr id="0" name=""/>
        <dsp:cNvSpPr/>
      </dsp:nvSpPr>
      <dsp:spPr>
        <a:xfrm>
          <a:off x="4498844" y="414"/>
          <a:ext cx="3435458" cy="2061274"/>
        </a:xfrm>
        <a:prstGeom prst="rect">
          <a:avLst/>
        </a:prstGeom>
        <a:solidFill>
          <a:srgbClr val="5CB32B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/>
            <a:t>La voie GT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/>
            <a:t>(Proviseurs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/>
            <a:t>lycées de secteurs)</a:t>
          </a:r>
        </a:p>
      </dsp:txBody>
      <dsp:txXfrm>
        <a:off x="4498844" y="414"/>
        <a:ext cx="3435458" cy="2061274"/>
      </dsp:txXfrm>
    </dsp:sp>
    <dsp:sp modelId="{4DF5482E-9448-4FBE-9E1E-935AB4C65824}">
      <dsp:nvSpPr>
        <dsp:cNvPr id="0" name=""/>
        <dsp:cNvSpPr/>
      </dsp:nvSpPr>
      <dsp:spPr>
        <a:xfrm>
          <a:off x="705136" y="2331627"/>
          <a:ext cx="3435458" cy="2061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/>
            <a:t>La voie professionnelle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/>
            <a:t>(Proviseur(s) LP)</a:t>
          </a:r>
        </a:p>
      </dsp:txBody>
      <dsp:txXfrm>
        <a:off x="705136" y="2331627"/>
        <a:ext cx="3435458" cy="2061274"/>
      </dsp:txXfrm>
    </dsp:sp>
    <dsp:sp modelId="{DDD3EA50-EB71-455C-B7D3-E12DCD3E1C45}">
      <dsp:nvSpPr>
        <dsp:cNvPr id="0" name=""/>
        <dsp:cNvSpPr/>
      </dsp:nvSpPr>
      <dsp:spPr>
        <a:xfrm>
          <a:off x="4498844" y="2405235"/>
          <a:ext cx="3435458" cy="2061274"/>
        </a:xfrm>
        <a:prstGeom prst="rect">
          <a:avLst/>
        </a:prstGeom>
        <a:gradFill rotWithShape="0">
          <a:gsLst>
            <a:gs pos="59000">
              <a:srgbClr val="305383"/>
            </a:gs>
            <a:gs pos="35000">
              <a:srgbClr val="5CB32B"/>
            </a:gs>
            <a:gs pos="77000">
              <a:schemeClr val="accent4">
                <a:lumMod val="60000"/>
              </a:schemeClr>
            </a:gs>
          </a:gsLst>
          <a:lin ang="2700000" scaled="1"/>
        </a:gra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/>
            <a:t>Autres formations en dehors du bassin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/>
            <a:t>(CIO)</a:t>
          </a:r>
        </a:p>
      </dsp:txBody>
      <dsp:txXfrm>
        <a:off x="4498844" y="2405235"/>
        <a:ext cx="3435458" cy="2061274"/>
      </dsp:txXfrm>
    </dsp:sp>
    <dsp:sp modelId="{FC088346-ACBE-428D-AA32-53F61E9C49B2}">
      <dsp:nvSpPr>
        <dsp:cNvPr id="0" name=""/>
        <dsp:cNvSpPr/>
      </dsp:nvSpPr>
      <dsp:spPr>
        <a:xfrm>
          <a:off x="1541481" y="4810056"/>
          <a:ext cx="5602648" cy="1289883"/>
        </a:xfrm>
        <a:prstGeom prst="rect">
          <a:avLst/>
        </a:prstGeom>
        <a:solidFill>
          <a:schemeClr val="accent2"/>
        </a:solidFill>
        <a:ln w="19050" cap="rnd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/>
            <a:t>Les procédures d’orientation et d’affectation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/>
            <a:t>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/>
            <a:t>Où et comment s’informer ?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/>
            <a:t>(CIO et Principal)</a:t>
          </a:r>
        </a:p>
      </dsp:txBody>
      <dsp:txXfrm>
        <a:off x="1541481" y="4810056"/>
        <a:ext cx="5602648" cy="12898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923078-23CC-4126-B62E-E7CDD6F28963}">
      <dsp:nvSpPr>
        <dsp:cNvPr id="0" name=""/>
        <dsp:cNvSpPr/>
      </dsp:nvSpPr>
      <dsp:spPr>
        <a:xfrm>
          <a:off x="0" y="2836"/>
          <a:ext cx="4121240" cy="448097"/>
        </a:xfrm>
        <a:prstGeom prst="roundRect">
          <a:avLst>
            <a:gd name="adj" fmla="val 10000"/>
          </a:avLst>
        </a:prstGeom>
        <a:solidFill>
          <a:srgbClr val="DE7E18">
            <a:hueOff val="0"/>
            <a:satOff val="0"/>
            <a:lumOff val="0"/>
            <a:alphaOff val="0"/>
          </a:srgbClr>
        </a:solidFill>
        <a:ln w="38100"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EC396D-038D-4964-AA43-6D821986FE60}">
      <dsp:nvSpPr>
        <dsp:cNvPr id="0" name=""/>
        <dsp:cNvSpPr/>
      </dsp:nvSpPr>
      <dsp:spPr>
        <a:xfrm>
          <a:off x="135549" y="103658"/>
          <a:ext cx="246694" cy="24645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=""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02254C-2FDB-49BF-B1C1-7C19B26B8C39}">
      <dsp:nvSpPr>
        <dsp:cNvPr id="0" name=""/>
        <dsp:cNvSpPr/>
      </dsp:nvSpPr>
      <dsp:spPr>
        <a:xfrm>
          <a:off x="517793" y="2836"/>
          <a:ext cx="3587762" cy="476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88" tIns="50388" rIns="50388" bIns="5038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u="sng" kern="1200" dirty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Bac STMG : </a:t>
          </a:r>
          <a:r>
            <a:rPr lang="fr-FR" sz="1400" kern="1200" dirty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Sciences et Technologies du </a:t>
          </a:r>
          <a:r>
            <a:rPr lang="fr-FR" sz="1400" b="1" kern="1200" dirty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Management</a:t>
          </a:r>
          <a:r>
            <a:rPr lang="fr-FR" sz="1400" kern="1200" dirty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 et de la </a:t>
          </a:r>
          <a:r>
            <a:rPr lang="fr-FR" sz="1400" b="1" kern="1200" dirty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Gestion</a:t>
          </a:r>
          <a:endParaRPr lang="en-US" sz="1400" b="1" kern="1200" dirty="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Century Gothic"/>
            <a:ea typeface="+mn-ea"/>
            <a:cs typeface="+mn-cs"/>
          </a:endParaRPr>
        </a:p>
      </dsp:txBody>
      <dsp:txXfrm>
        <a:off x="517793" y="2836"/>
        <a:ext cx="3587762" cy="476103"/>
      </dsp:txXfrm>
    </dsp:sp>
    <dsp:sp modelId="{1ADC7698-06AC-4A4B-BA6C-609C13503B5B}">
      <dsp:nvSpPr>
        <dsp:cNvPr id="0" name=""/>
        <dsp:cNvSpPr/>
      </dsp:nvSpPr>
      <dsp:spPr>
        <a:xfrm>
          <a:off x="0" y="597965"/>
          <a:ext cx="4121240" cy="448097"/>
        </a:xfrm>
        <a:prstGeom prst="roundRect">
          <a:avLst>
            <a:gd name="adj" fmla="val 10000"/>
          </a:avLst>
        </a:prstGeom>
        <a:solidFill>
          <a:srgbClr val="9F8351">
            <a:hueOff val="0"/>
            <a:satOff val="0"/>
            <a:lumOff val="0"/>
            <a:alphaOff val="0"/>
          </a:srgbClr>
        </a:solidFill>
        <a:ln w="38100"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152E2F-AD80-4AE5-AFDF-94F0E5FCAE91}">
      <dsp:nvSpPr>
        <dsp:cNvPr id="0" name=""/>
        <dsp:cNvSpPr/>
      </dsp:nvSpPr>
      <dsp:spPr>
        <a:xfrm>
          <a:off x="209787" y="712015"/>
          <a:ext cx="246694" cy="246453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=""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31B0DC-A1B6-4841-B7F8-AF19435D6E30}">
      <dsp:nvSpPr>
        <dsp:cNvPr id="0" name=""/>
        <dsp:cNvSpPr/>
      </dsp:nvSpPr>
      <dsp:spPr>
        <a:xfrm>
          <a:off x="517793" y="597965"/>
          <a:ext cx="3587762" cy="476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88" tIns="50388" rIns="50388" bIns="5038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0" u="sng" kern="1200" dirty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Bac STI2D</a:t>
          </a:r>
          <a:r>
            <a:rPr lang="fr-FR" sz="1400" b="0" i="0" kern="1200" dirty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 : Sciences et Technologies de l</a:t>
          </a:r>
          <a:r>
            <a:rPr lang="fr-FR" sz="1400" b="1" i="0" kern="1200" dirty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'Industrie</a:t>
          </a:r>
          <a:r>
            <a:rPr lang="fr-FR" sz="1400" b="0" i="0" kern="1200" dirty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 et du </a:t>
          </a:r>
          <a:r>
            <a:rPr lang="fr-FR" sz="1400" b="1" i="0" kern="1200" dirty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Développement Durable</a:t>
          </a:r>
          <a:endParaRPr lang="en-US" sz="1400" kern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517793" y="597965"/>
        <a:ext cx="3587762" cy="476103"/>
      </dsp:txXfrm>
    </dsp:sp>
    <dsp:sp modelId="{1C66D309-215F-4E0A-8892-548F534C1964}">
      <dsp:nvSpPr>
        <dsp:cNvPr id="0" name=""/>
        <dsp:cNvSpPr/>
      </dsp:nvSpPr>
      <dsp:spPr>
        <a:xfrm>
          <a:off x="0" y="1193095"/>
          <a:ext cx="4121240" cy="448097"/>
        </a:xfrm>
        <a:prstGeom prst="roundRect">
          <a:avLst>
            <a:gd name="adj" fmla="val 10000"/>
          </a:avLst>
        </a:prstGeom>
        <a:solidFill>
          <a:srgbClr val="728653">
            <a:hueOff val="0"/>
            <a:satOff val="0"/>
            <a:lumOff val="0"/>
            <a:alphaOff val="0"/>
          </a:srgbClr>
        </a:solidFill>
        <a:ln w="38100"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65A95E-1F58-4223-9987-864C5F4E3898}">
      <dsp:nvSpPr>
        <dsp:cNvPr id="0" name=""/>
        <dsp:cNvSpPr/>
      </dsp:nvSpPr>
      <dsp:spPr>
        <a:xfrm>
          <a:off x="135549" y="1293917"/>
          <a:ext cx="246694" cy="246453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=""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5ACAFA-B5D1-4411-B931-8EF5188907BB}">
      <dsp:nvSpPr>
        <dsp:cNvPr id="0" name=""/>
        <dsp:cNvSpPr/>
      </dsp:nvSpPr>
      <dsp:spPr>
        <a:xfrm>
          <a:off x="517793" y="1193095"/>
          <a:ext cx="3587762" cy="476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88" tIns="50388" rIns="50388" bIns="5038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0" u="sng" kern="120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Bac ST2S</a:t>
          </a:r>
          <a:r>
            <a:rPr lang="fr-FR" sz="1400" b="0" i="0" kern="120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 : Sciences et Technologies de la </a:t>
          </a:r>
          <a:r>
            <a:rPr lang="fr-FR" sz="1400" b="1" i="0" kern="120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Santé </a:t>
          </a:r>
          <a:r>
            <a:rPr lang="fr-FR" sz="1400" b="0" i="0" kern="120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et du </a:t>
          </a:r>
          <a:r>
            <a:rPr lang="fr-FR" sz="1400" b="1" i="0" kern="120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Social</a:t>
          </a:r>
          <a:endParaRPr lang="en-US" sz="1400" kern="120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517793" y="1193095"/>
        <a:ext cx="3587762" cy="476103"/>
      </dsp:txXfrm>
    </dsp:sp>
    <dsp:sp modelId="{F65B7093-7D97-4333-B303-C33E1B340488}">
      <dsp:nvSpPr>
        <dsp:cNvPr id="0" name=""/>
        <dsp:cNvSpPr/>
      </dsp:nvSpPr>
      <dsp:spPr>
        <a:xfrm>
          <a:off x="0" y="1788225"/>
          <a:ext cx="4121240" cy="448097"/>
        </a:xfrm>
        <a:prstGeom prst="roundRect">
          <a:avLst>
            <a:gd name="adj" fmla="val 10000"/>
          </a:avLst>
        </a:prstGeom>
        <a:solidFill>
          <a:srgbClr val="92AA4C">
            <a:hueOff val="0"/>
            <a:satOff val="0"/>
            <a:lumOff val="0"/>
            <a:alphaOff val="0"/>
          </a:srgbClr>
        </a:solidFill>
        <a:ln w="38100"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726203-CBD6-4B50-8BE0-9701DC760FFE}">
      <dsp:nvSpPr>
        <dsp:cNvPr id="0" name=""/>
        <dsp:cNvSpPr/>
      </dsp:nvSpPr>
      <dsp:spPr>
        <a:xfrm>
          <a:off x="135549" y="1889047"/>
          <a:ext cx="246694" cy="246453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="" xmlns:asvg="http://schemas.microsoft.com/office/drawing/2016/SVG/main" r:embed="rId8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794D96-BE72-41EB-8ABB-E0B3A2C50289}">
      <dsp:nvSpPr>
        <dsp:cNvPr id="0" name=""/>
        <dsp:cNvSpPr/>
      </dsp:nvSpPr>
      <dsp:spPr>
        <a:xfrm>
          <a:off x="517793" y="1788225"/>
          <a:ext cx="3587762" cy="476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88" tIns="50388" rIns="50388" bIns="5038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0" u="sng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Bac STL</a:t>
          </a:r>
          <a:r>
            <a:rPr lang="fr-FR" sz="1400" b="0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 : Sciences et Technologies de </a:t>
          </a:r>
          <a:r>
            <a:rPr lang="fr-FR" sz="1400" b="1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Laboratoire</a:t>
          </a:r>
          <a:endParaRPr lang="en-US" sz="1400" kern="120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517793" y="1788225"/>
        <a:ext cx="3587762" cy="476103"/>
      </dsp:txXfrm>
    </dsp:sp>
    <dsp:sp modelId="{8D0B03FD-D0B6-4702-BC1D-DAB88D320941}">
      <dsp:nvSpPr>
        <dsp:cNvPr id="0" name=""/>
        <dsp:cNvSpPr/>
      </dsp:nvSpPr>
      <dsp:spPr>
        <a:xfrm>
          <a:off x="0" y="2383355"/>
          <a:ext cx="4121240" cy="448097"/>
        </a:xfrm>
        <a:prstGeom prst="roundRect">
          <a:avLst>
            <a:gd name="adj" fmla="val 10000"/>
          </a:avLst>
        </a:prstGeom>
        <a:solidFill>
          <a:srgbClr val="6AAC91"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3E8C0F-9B1D-494B-B038-5407A8CE6C8D}">
      <dsp:nvSpPr>
        <dsp:cNvPr id="0" name=""/>
        <dsp:cNvSpPr/>
      </dsp:nvSpPr>
      <dsp:spPr>
        <a:xfrm>
          <a:off x="135549" y="2484177"/>
          <a:ext cx="246694" cy="246453"/>
        </a:xfrm>
        <a:prstGeom prst="rect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="" xmlns:asvg="http://schemas.microsoft.com/office/drawing/2016/SVG/main" r:embed="rId10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350376-3CC7-4858-918A-341646F783F0}">
      <dsp:nvSpPr>
        <dsp:cNvPr id="0" name=""/>
        <dsp:cNvSpPr/>
      </dsp:nvSpPr>
      <dsp:spPr>
        <a:xfrm>
          <a:off x="517793" y="2383355"/>
          <a:ext cx="3587762" cy="476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88" tIns="50388" rIns="50388" bIns="5038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0" u="sng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Bac STAV</a:t>
          </a:r>
          <a:r>
            <a:rPr lang="fr-FR" sz="1400" b="0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 : Sciences et Technologies de l'</a:t>
          </a:r>
          <a:r>
            <a:rPr lang="fr-FR" sz="1400" b="1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Agronomie</a:t>
          </a:r>
          <a:r>
            <a:rPr lang="fr-FR" sz="1400" b="0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 et du </a:t>
          </a:r>
          <a:r>
            <a:rPr lang="fr-FR" sz="1400" b="1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Vivant</a:t>
          </a:r>
          <a:endParaRPr lang="en-US" sz="1400" kern="120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517793" y="2383355"/>
        <a:ext cx="3587762" cy="476103"/>
      </dsp:txXfrm>
    </dsp:sp>
    <dsp:sp modelId="{A8A7F92C-D5A2-4733-8CD7-111184FDCE8B}">
      <dsp:nvSpPr>
        <dsp:cNvPr id="0" name=""/>
        <dsp:cNvSpPr/>
      </dsp:nvSpPr>
      <dsp:spPr>
        <a:xfrm>
          <a:off x="0" y="2978485"/>
          <a:ext cx="4121240" cy="448097"/>
        </a:xfrm>
        <a:prstGeom prst="roundRect">
          <a:avLst>
            <a:gd name="adj" fmla="val 10000"/>
          </a:avLst>
        </a:prstGeom>
        <a:solidFill>
          <a:srgbClr val="DE7E18"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A0B2FD-260E-4805-B10D-A7DFC06FFCAC}">
      <dsp:nvSpPr>
        <dsp:cNvPr id="0" name=""/>
        <dsp:cNvSpPr/>
      </dsp:nvSpPr>
      <dsp:spPr>
        <a:xfrm>
          <a:off x="135549" y="3079307"/>
          <a:ext cx="246694" cy="246453"/>
        </a:xfrm>
        <a:prstGeom prst="rect">
          <a:avLst/>
        </a:prstGeom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="" xmlns:asvg="http://schemas.microsoft.com/office/drawing/2016/SVG/main" r:embed="rId1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346ED0-4452-4849-9EC0-8A5EBA4302D9}">
      <dsp:nvSpPr>
        <dsp:cNvPr id="0" name=""/>
        <dsp:cNvSpPr/>
      </dsp:nvSpPr>
      <dsp:spPr>
        <a:xfrm>
          <a:off x="517793" y="2978485"/>
          <a:ext cx="3587762" cy="476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88" tIns="50388" rIns="50388" bIns="5038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0" u="sng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Bac STD2A</a:t>
          </a:r>
          <a:r>
            <a:rPr lang="fr-FR" sz="1400" b="0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 : Sciences et Technologies du </a:t>
          </a:r>
          <a:r>
            <a:rPr lang="fr-FR" sz="1400" b="1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Design</a:t>
          </a:r>
          <a:r>
            <a:rPr lang="fr-FR" sz="1400" b="0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 et des </a:t>
          </a:r>
          <a:r>
            <a:rPr lang="fr-FR" sz="1400" b="1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Arts Appliqués</a:t>
          </a:r>
          <a:endParaRPr lang="en-US" sz="1400" kern="120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517793" y="2978485"/>
        <a:ext cx="3587762" cy="476103"/>
      </dsp:txXfrm>
    </dsp:sp>
    <dsp:sp modelId="{27A0442F-1D0F-4E03-830C-947E433DDA32}">
      <dsp:nvSpPr>
        <dsp:cNvPr id="0" name=""/>
        <dsp:cNvSpPr/>
      </dsp:nvSpPr>
      <dsp:spPr>
        <a:xfrm>
          <a:off x="0" y="3573615"/>
          <a:ext cx="4121240" cy="448097"/>
        </a:xfrm>
        <a:prstGeom prst="roundRect">
          <a:avLst>
            <a:gd name="adj" fmla="val 10000"/>
          </a:avLst>
        </a:prstGeom>
        <a:solidFill>
          <a:srgbClr val="9F8351"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AE209-0728-4F8D-920A-DD73D636E410}">
      <dsp:nvSpPr>
        <dsp:cNvPr id="0" name=""/>
        <dsp:cNvSpPr/>
      </dsp:nvSpPr>
      <dsp:spPr>
        <a:xfrm>
          <a:off x="135549" y="3674437"/>
          <a:ext cx="246694" cy="246453"/>
        </a:xfrm>
        <a:prstGeom prst="rect">
          <a:avLst/>
        </a:prstGeom>
        <a:blipFill>
          <a:blip xmlns:r="http://schemas.openxmlformats.org/officeDocument/2006/relationships"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="" xmlns:asvg="http://schemas.microsoft.com/office/drawing/2016/SVG/main" r:embed="rId1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4F6E33-F736-4A6B-B516-7104B08DD1C6}">
      <dsp:nvSpPr>
        <dsp:cNvPr id="0" name=""/>
        <dsp:cNvSpPr/>
      </dsp:nvSpPr>
      <dsp:spPr>
        <a:xfrm>
          <a:off x="517793" y="3573615"/>
          <a:ext cx="3587762" cy="476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88" tIns="50388" rIns="50388" bIns="5038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0" u="sng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Bac ST2MD</a:t>
          </a:r>
          <a:r>
            <a:rPr lang="fr-FR" sz="1400" b="0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 : Sciences et Techniques du </a:t>
          </a:r>
          <a:r>
            <a:rPr lang="fr-FR" sz="1400" b="1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Théâtre</a:t>
          </a:r>
          <a:r>
            <a:rPr lang="fr-FR" sz="1400" b="0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, de la </a:t>
          </a:r>
          <a:r>
            <a:rPr lang="fr-FR" sz="1400" b="1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Musique</a:t>
          </a:r>
          <a:r>
            <a:rPr lang="fr-FR" sz="1400" b="0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 et de la </a:t>
          </a:r>
          <a:r>
            <a:rPr lang="fr-FR" sz="1400" b="1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Danse</a:t>
          </a:r>
          <a:endParaRPr lang="en-US" sz="1400" kern="120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517793" y="3573615"/>
        <a:ext cx="3587762" cy="476103"/>
      </dsp:txXfrm>
    </dsp:sp>
    <dsp:sp modelId="{C5F03EAA-A150-4616-8B08-95C47BA8611A}">
      <dsp:nvSpPr>
        <dsp:cNvPr id="0" name=""/>
        <dsp:cNvSpPr/>
      </dsp:nvSpPr>
      <dsp:spPr>
        <a:xfrm>
          <a:off x="0" y="4168744"/>
          <a:ext cx="4121240" cy="448097"/>
        </a:xfrm>
        <a:prstGeom prst="roundRect">
          <a:avLst>
            <a:gd name="adj" fmla="val 10000"/>
          </a:avLst>
        </a:prstGeom>
        <a:solidFill>
          <a:srgbClr val="728653"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0B0F58-3ADC-4BB8-BB87-EB570099D56D}">
      <dsp:nvSpPr>
        <dsp:cNvPr id="0" name=""/>
        <dsp:cNvSpPr/>
      </dsp:nvSpPr>
      <dsp:spPr>
        <a:xfrm>
          <a:off x="135549" y="4269566"/>
          <a:ext cx="246694" cy="246453"/>
        </a:xfrm>
        <a:prstGeom prst="rect">
          <a:avLst/>
        </a:prstGeom>
        <a:blipFill>
          <a:blip xmlns:r="http://schemas.openxmlformats.org/officeDocument/2006/relationships"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="" xmlns:asvg="http://schemas.microsoft.com/office/drawing/2016/SVG/main" r:embed="rId1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9CDDC6-3DA2-4680-B5B0-6DE5E3880A42}">
      <dsp:nvSpPr>
        <dsp:cNvPr id="0" name=""/>
        <dsp:cNvSpPr/>
      </dsp:nvSpPr>
      <dsp:spPr>
        <a:xfrm>
          <a:off x="517793" y="4168744"/>
          <a:ext cx="3587762" cy="476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88" tIns="50388" rIns="50388" bIns="5038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0" u="sng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Bac STHR</a:t>
          </a:r>
          <a:r>
            <a:rPr lang="fr-FR" sz="1400" b="0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 : Sciences et Technologies de L'</a:t>
          </a:r>
          <a:r>
            <a:rPr lang="fr-FR" sz="1400" b="1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Hôtellerie </a:t>
          </a:r>
          <a:r>
            <a:rPr lang="fr-FR" sz="1400" b="0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et de la </a:t>
          </a:r>
          <a:r>
            <a:rPr lang="fr-FR" sz="1400" b="1" i="0" kern="12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Restauration</a:t>
          </a:r>
          <a:endParaRPr lang="en-US" sz="1400" kern="120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517793" y="4168744"/>
        <a:ext cx="3587762" cy="4761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67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PlaceHolder 1"/>
          <p:cNvSpPr>
            <a:spLocks noGrp="1"/>
          </p:cNvSpPr>
          <p:nvPr>
            <p:ph type="sldImg"/>
          </p:nvPr>
        </p:nvSpPr>
        <p:spPr>
          <a:xfrm>
            <a:off x="0" y="81252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/>
            <a:r>
              <a: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déplacer la diapo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4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p>
            <a:pPr indent="0">
              <a:buNone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modifier le format des notes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4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42" name="PlaceHolder 4"/>
          <p:cNvSpPr>
            <a:spLocks noGrp="1"/>
          </p:cNvSpPr>
          <p:nvPr>
            <p:ph type="dt" idx="166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r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43" name="PlaceHolder 5"/>
          <p:cNvSpPr>
            <a:spLocks noGrp="1"/>
          </p:cNvSpPr>
          <p:nvPr>
            <p:ph type="ftr" idx="167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44" name="PlaceHolder 6"/>
          <p:cNvSpPr>
            <a:spLocks noGrp="1"/>
          </p:cNvSpPr>
          <p:nvPr>
            <p:ph type="sldNum" idx="168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r">
              <a:buNone/>
            </a:pPr>
            <a:fld id="{03FA133F-F3FF-4E69-AFEE-3B077AC387F2}" type="slidenum"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1</a:t>
            </a:fld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40.xml.rels><?xml version="1.0" encoding="UTF-8"?>
<Relationships xmlns="http://schemas.openxmlformats.org/package/2006/relationships"><Relationship Id="rId1" Type="http://schemas.openxmlformats.org/officeDocument/2006/relationships/slide" Target="../slides/slide40.xml"/><Relationship Id="rId2" Type="http://schemas.openxmlformats.org/officeDocument/2006/relationships/notesMaster" Target="../notesMasters/notesMaster1.xml"/>
</Relationships>
</file>

<file path=ppt/notesSlides/_rels/notesSlide41.xml.rels><?xml version="1.0" encoding="UTF-8"?>
<Relationships xmlns="http://schemas.openxmlformats.org/package/2006/relationships"><Relationship Id="rId1" Type="http://schemas.openxmlformats.org/officeDocument/2006/relationships/slide" Target="../slides/slide41.xml"/><Relationship Id="rId2" Type="http://schemas.openxmlformats.org/officeDocument/2006/relationships/notesMaster" Target="../notesMasters/notesMaster1.xml"/>
</Relationships>
</file>

<file path=ppt/notesSlides/_rels/notesSlide42.xml.rels><?xml version="1.0" encoding="UTF-8"?>
<Relationships xmlns="http://schemas.openxmlformats.org/package/2006/relationships"><Relationship Id="rId1" Type="http://schemas.openxmlformats.org/officeDocument/2006/relationships/slide" Target="../slides/slide42.xml"/><Relationship Id="rId2" Type="http://schemas.openxmlformats.org/officeDocument/2006/relationships/notesMaster" Target="../notesMasters/notesMaster1.xml"/>
</Relationships>
</file>

<file path=ppt/notesSlides/_rels/notesSlide43.xml.rels><?xml version="1.0" encoding="UTF-8"?>
<Relationships xmlns="http://schemas.openxmlformats.org/package/2006/relationships"><Relationship Id="rId1" Type="http://schemas.openxmlformats.org/officeDocument/2006/relationships/slide" Target="../slides/slide43.xml"/><Relationship Id="rId2" Type="http://schemas.openxmlformats.org/officeDocument/2006/relationships/notesMaster" Target="../notesMasters/notesMaster1.xml"/>
</Relationships>
</file>

<file path=ppt/notesSlides/_rels/notesSlide44.xml.rels><?xml version="1.0" encoding="UTF-8"?>
<Relationships xmlns="http://schemas.openxmlformats.org/package/2006/relationships"><Relationship Id="rId1" Type="http://schemas.openxmlformats.org/officeDocument/2006/relationships/slide" Target="../slides/slide44.xml"/><Relationship Id="rId2" Type="http://schemas.openxmlformats.org/officeDocument/2006/relationships/notesMaster" Target="../notesMasters/notesMaster1.xml"/>
</Relationships>
</file>

<file path=ppt/notesSlides/notesSlide4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PlaceHolder 1"/>
          <p:cNvSpPr>
            <a:spLocks noGrp="1"/>
          </p:cNvSpPr>
          <p:nvPr>
            <p:ph type="sldNum" idx="169"/>
          </p:nvPr>
        </p:nvSpPr>
        <p:spPr>
          <a:xfrm>
            <a:off x="3960000" y="10498320"/>
            <a:ext cx="3028320" cy="550440"/>
          </a:xfrm>
          <a:prstGeom prst="rect">
            <a:avLst/>
          </a:prstGeom>
          <a:noFill/>
          <a:ln w="0">
            <a:noFill/>
          </a:ln>
        </p:spPr>
        <p:txBody>
          <a:bodyPr lIns="102960" tIns="51480" rIns="102960" bIns="5148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chemeClr val="dk1"/>
                </a:solidFill>
                <a:effectLst/>
                <a:uFillTx/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F3508E60-E2E4-46DF-AC8A-1B2D3D7CBD5A}" type="slidenum">
              <a:rPr lang="fr-FR" sz="1400" b="0" u="none" strike="noStrike">
                <a:solidFill>
                  <a:schemeClr val="dk1"/>
                </a:solidFill>
                <a:effectLst/>
                <a:uFillTx/>
                <a:latin typeface="+mn-lt"/>
                <a:ea typeface="+mn-ea"/>
              </a:rPr>
              <a:t>38</a:t>
            </a:fld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29" name="Text Box 1"/>
          <p:cNvSpPr/>
          <p:nvPr/>
        </p:nvSpPr>
        <p:spPr>
          <a:xfrm>
            <a:off x="3884040" y="10315080"/>
            <a:ext cx="2971800" cy="541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7200" tIns="48960" rIns="97200" bIns="48960" anchor="b">
            <a:noAutofit/>
          </a:bodyPr>
          <a:p>
            <a:pPr algn="r"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758A28A-7280-498E-9D77-AB9EEFEA1DF9}" type="slidenum">
              <a:rPr lang="fr-FR" sz="13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+mn-ea"/>
              </a:rPr>
              <a:t>&lt;numéro&gt;</a:t>
            </a:fld>
            <a:endParaRPr lang="fr-FR" sz="13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30" name="PlaceHolder 2"/>
          <p:cNvSpPr>
            <a:spLocks noGrp="1"/>
          </p:cNvSpPr>
          <p:nvPr>
            <p:ph type="sldImg"/>
          </p:nvPr>
        </p:nvSpPr>
        <p:spPr>
          <a:xfrm>
            <a:off x="-190440" y="814320"/>
            <a:ext cx="7236000" cy="4070520"/>
          </a:xfrm>
          <a:prstGeom prst="rect">
            <a:avLst/>
          </a:prstGeom>
          <a:ln w="0">
            <a:noFill/>
          </a:ln>
        </p:spPr>
      </p:sp>
      <p:sp>
        <p:nvSpPr>
          <p:cNvPr id="1231" name="PlaceHolder 3"/>
          <p:cNvSpPr>
            <a:spLocks noGrp="1"/>
          </p:cNvSpPr>
          <p:nvPr>
            <p:ph type="body"/>
          </p:nvPr>
        </p:nvSpPr>
        <p:spPr>
          <a:xfrm>
            <a:off x="914400" y="5157360"/>
            <a:ext cx="5028840" cy="4885560"/>
          </a:xfrm>
          <a:prstGeom prst="rect">
            <a:avLst/>
          </a:prstGeom>
          <a:noFill/>
          <a:ln w="0">
            <a:noFill/>
          </a:ln>
        </p:spPr>
        <p:txBody>
          <a:bodyPr lIns="102960" tIns="51480" rIns="102960" bIns="51480" anchor="ctr">
            <a:noAutofit/>
          </a:bodyPr>
          <a:p>
            <a:pPr indent="0">
              <a:buNone/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notes>
</file>

<file path=ppt/notesSlides/notesSlide4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PlaceHolder 1"/>
          <p:cNvSpPr>
            <a:spLocks noGrp="1"/>
          </p:cNvSpPr>
          <p:nvPr>
            <p:ph type="sldNum" idx="170"/>
          </p:nvPr>
        </p:nvSpPr>
        <p:spPr>
          <a:xfrm>
            <a:off x="3960000" y="10498320"/>
            <a:ext cx="3028320" cy="550440"/>
          </a:xfrm>
          <a:prstGeom prst="rect">
            <a:avLst/>
          </a:prstGeom>
          <a:noFill/>
          <a:ln w="0">
            <a:noFill/>
          </a:ln>
        </p:spPr>
        <p:txBody>
          <a:bodyPr lIns="102960" tIns="51480" rIns="102960" bIns="5148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chemeClr val="dk1"/>
                </a:solidFill>
                <a:effectLst/>
                <a:uFillTx/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E8646279-60A3-4055-B7C8-30C08DE4FEC2}" type="slidenum">
              <a:rPr lang="fr-FR" sz="1400" b="0" u="none" strike="noStrike">
                <a:solidFill>
                  <a:schemeClr val="dk1"/>
                </a:solidFill>
                <a:effectLst/>
                <a:uFillTx/>
                <a:latin typeface="+mn-lt"/>
                <a:ea typeface="+mn-ea"/>
              </a:rPr>
              <a:t>38</a:t>
            </a:fld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33" name="Text Box 1"/>
          <p:cNvSpPr/>
          <p:nvPr/>
        </p:nvSpPr>
        <p:spPr>
          <a:xfrm>
            <a:off x="3884040" y="10315080"/>
            <a:ext cx="2971800" cy="541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7200" tIns="48960" rIns="97200" bIns="48960" anchor="b">
            <a:noAutofit/>
          </a:bodyPr>
          <a:p>
            <a:pPr algn="r"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701C3E04-05FF-4491-BCE4-A9C30F76BDD9}" type="slidenum">
              <a:rPr lang="fr-FR" sz="13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+mn-ea"/>
              </a:rPr>
              <a:t>&lt;numéro&gt;</a:t>
            </a:fld>
            <a:endParaRPr lang="fr-FR" sz="13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34" name="PlaceHolder 2"/>
          <p:cNvSpPr>
            <a:spLocks noGrp="1"/>
          </p:cNvSpPr>
          <p:nvPr>
            <p:ph type="sldImg"/>
          </p:nvPr>
        </p:nvSpPr>
        <p:spPr>
          <a:xfrm>
            <a:off x="-189000" y="812880"/>
            <a:ext cx="7239240" cy="4071960"/>
          </a:xfrm>
          <a:prstGeom prst="rect">
            <a:avLst/>
          </a:prstGeom>
          <a:ln w="0">
            <a:noFill/>
          </a:ln>
        </p:spPr>
      </p:sp>
      <p:sp>
        <p:nvSpPr>
          <p:cNvPr id="1235" name="PlaceHolder 3"/>
          <p:cNvSpPr>
            <a:spLocks noGrp="1"/>
          </p:cNvSpPr>
          <p:nvPr>
            <p:ph type="body"/>
          </p:nvPr>
        </p:nvSpPr>
        <p:spPr>
          <a:xfrm>
            <a:off x="914400" y="5159160"/>
            <a:ext cx="5028840" cy="4885560"/>
          </a:xfrm>
          <a:prstGeom prst="rect">
            <a:avLst/>
          </a:prstGeom>
          <a:noFill/>
          <a:ln w="0">
            <a:noFill/>
          </a:ln>
        </p:spPr>
        <p:txBody>
          <a:bodyPr lIns="102960" tIns="51480" rIns="102960" bIns="51480" anchor="ctr">
            <a:noAutofit/>
          </a:bodyPr>
          <a:p>
            <a:pPr indent="0">
              <a:buNone/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notes>
</file>

<file path=ppt/notesSlides/notesSlide4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PlaceHolder 1"/>
          <p:cNvSpPr>
            <a:spLocks noGrp="1"/>
          </p:cNvSpPr>
          <p:nvPr>
            <p:ph type="sldNum" idx="171"/>
          </p:nvPr>
        </p:nvSpPr>
        <p:spPr>
          <a:xfrm>
            <a:off x="3960000" y="10498320"/>
            <a:ext cx="3028320" cy="550440"/>
          </a:xfrm>
          <a:prstGeom prst="rect">
            <a:avLst/>
          </a:prstGeom>
          <a:noFill/>
          <a:ln w="0">
            <a:noFill/>
          </a:ln>
        </p:spPr>
        <p:txBody>
          <a:bodyPr lIns="102960" tIns="51480" rIns="102960" bIns="5148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chemeClr val="dk1"/>
                </a:solidFill>
                <a:effectLst/>
                <a:uFillTx/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A7C26AB6-AECE-4068-9691-EFD61E39C69C}" type="slidenum">
              <a:rPr lang="fr-FR" sz="1400" b="0" u="none" strike="noStrike">
                <a:solidFill>
                  <a:schemeClr val="dk1"/>
                </a:solidFill>
                <a:effectLst/>
                <a:uFillTx/>
                <a:latin typeface="+mn-lt"/>
                <a:ea typeface="+mn-ea"/>
              </a:rPr>
              <a:t>38</a:t>
            </a:fld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37" name="Text Box 1"/>
          <p:cNvSpPr/>
          <p:nvPr/>
        </p:nvSpPr>
        <p:spPr>
          <a:xfrm>
            <a:off x="3884040" y="10315080"/>
            <a:ext cx="2971800" cy="541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7200" tIns="48960" rIns="97200" bIns="48960" anchor="b">
            <a:noAutofit/>
          </a:bodyPr>
          <a:p>
            <a:pPr algn="r"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E246D604-C0E7-4902-BCE7-F9880F50E1FF}" type="slidenum">
              <a:rPr lang="fr-FR" sz="13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+mn-ea"/>
              </a:rPr>
              <a:t>&lt;numéro&gt;</a:t>
            </a:fld>
            <a:endParaRPr lang="fr-FR" sz="13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38" name="PlaceHolder 2"/>
          <p:cNvSpPr>
            <a:spLocks noGrp="1"/>
          </p:cNvSpPr>
          <p:nvPr>
            <p:ph type="sldImg"/>
          </p:nvPr>
        </p:nvSpPr>
        <p:spPr>
          <a:xfrm>
            <a:off x="-190440" y="814320"/>
            <a:ext cx="7236000" cy="4070520"/>
          </a:xfrm>
          <a:prstGeom prst="rect">
            <a:avLst/>
          </a:prstGeom>
          <a:ln w="0">
            <a:noFill/>
          </a:ln>
        </p:spPr>
      </p:sp>
      <p:sp>
        <p:nvSpPr>
          <p:cNvPr id="1239" name="PlaceHolder 3"/>
          <p:cNvSpPr>
            <a:spLocks noGrp="1"/>
          </p:cNvSpPr>
          <p:nvPr>
            <p:ph type="body"/>
          </p:nvPr>
        </p:nvSpPr>
        <p:spPr>
          <a:xfrm>
            <a:off x="914400" y="5157360"/>
            <a:ext cx="5028840" cy="4885560"/>
          </a:xfrm>
          <a:prstGeom prst="rect">
            <a:avLst/>
          </a:prstGeom>
          <a:noFill/>
          <a:ln w="0">
            <a:noFill/>
          </a:ln>
        </p:spPr>
        <p:txBody>
          <a:bodyPr lIns="102960" tIns="51480" rIns="102960" bIns="51480" anchor="ctr">
            <a:noAutofit/>
          </a:bodyPr>
          <a:p>
            <a:pPr indent="0">
              <a:buNone/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notes>
</file>

<file path=ppt/notesSlides/notesSlide4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" name="PlaceHolder 1"/>
          <p:cNvSpPr>
            <a:spLocks noGrp="1"/>
          </p:cNvSpPr>
          <p:nvPr>
            <p:ph type="sldNum" idx="172"/>
          </p:nvPr>
        </p:nvSpPr>
        <p:spPr>
          <a:xfrm>
            <a:off x="3960000" y="10498320"/>
            <a:ext cx="3028320" cy="550440"/>
          </a:xfrm>
          <a:prstGeom prst="rect">
            <a:avLst/>
          </a:prstGeom>
          <a:noFill/>
          <a:ln w="0">
            <a:noFill/>
          </a:ln>
        </p:spPr>
        <p:txBody>
          <a:bodyPr lIns="102960" tIns="51480" rIns="102960" bIns="5148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chemeClr val="dk1"/>
                </a:solidFill>
                <a:effectLst/>
                <a:uFillTx/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FEA04FD9-DD88-4A3B-932E-CE07150029AC}" type="slidenum">
              <a:rPr lang="fr-FR" sz="1400" b="0" u="none" strike="noStrike">
                <a:solidFill>
                  <a:schemeClr val="dk1"/>
                </a:solidFill>
                <a:effectLst/>
                <a:uFillTx/>
                <a:latin typeface="+mn-lt"/>
                <a:ea typeface="+mn-ea"/>
              </a:rPr>
              <a:t>38</a:t>
            </a:fld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41" name="Text Box 1"/>
          <p:cNvSpPr/>
          <p:nvPr/>
        </p:nvSpPr>
        <p:spPr>
          <a:xfrm>
            <a:off x="3884040" y="10315080"/>
            <a:ext cx="2971800" cy="541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7200" tIns="48960" rIns="97200" bIns="48960" anchor="b">
            <a:noAutofit/>
          </a:bodyPr>
          <a:p>
            <a:pPr algn="r"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3A59D585-B00C-4C37-AD2A-018509090B87}" type="slidenum">
              <a:rPr lang="fr-FR" sz="13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+mn-ea"/>
              </a:rPr>
              <a:t>&lt;numéro&gt;</a:t>
            </a:fld>
            <a:endParaRPr lang="fr-FR" sz="13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42" name="PlaceHolder 2"/>
          <p:cNvSpPr>
            <a:spLocks noGrp="1"/>
          </p:cNvSpPr>
          <p:nvPr>
            <p:ph type="sldImg"/>
          </p:nvPr>
        </p:nvSpPr>
        <p:spPr>
          <a:xfrm>
            <a:off x="-176040" y="822240"/>
            <a:ext cx="7209000" cy="4054680"/>
          </a:xfrm>
          <a:prstGeom prst="rect">
            <a:avLst/>
          </a:prstGeom>
          <a:ln w="0">
            <a:noFill/>
          </a:ln>
        </p:spPr>
      </p:sp>
      <p:sp>
        <p:nvSpPr>
          <p:cNvPr id="1243" name="PlaceHolder 3"/>
          <p:cNvSpPr>
            <a:spLocks noGrp="1"/>
          </p:cNvSpPr>
          <p:nvPr>
            <p:ph type="body"/>
          </p:nvPr>
        </p:nvSpPr>
        <p:spPr>
          <a:xfrm>
            <a:off x="912600" y="5157360"/>
            <a:ext cx="5030640" cy="4885560"/>
          </a:xfrm>
          <a:prstGeom prst="rect">
            <a:avLst/>
          </a:prstGeom>
          <a:noFill/>
          <a:ln w="0">
            <a:noFill/>
          </a:ln>
        </p:spPr>
        <p:txBody>
          <a:bodyPr lIns="102960" tIns="51480" rIns="102960" bIns="51480" anchor="ctr">
            <a:noAutofit/>
          </a:bodyPr>
          <a:p>
            <a:pPr indent="0">
              <a:buNone/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notes>
</file>

<file path=ppt/notesSlides/notesSlide4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4" name="PlaceHolder 1"/>
          <p:cNvSpPr>
            <a:spLocks noGrp="1"/>
          </p:cNvSpPr>
          <p:nvPr>
            <p:ph type="sldNum" idx="173"/>
          </p:nvPr>
        </p:nvSpPr>
        <p:spPr>
          <a:xfrm>
            <a:off x="3960000" y="10498320"/>
            <a:ext cx="3028320" cy="550440"/>
          </a:xfrm>
          <a:prstGeom prst="rect">
            <a:avLst/>
          </a:prstGeom>
          <a:noFill/>
          <a:ln w="0">
            <a:noFill/>
          </a:ln>
        </p:spPr>
        <p:txBody>
          <a:bodyPr lIns="102960" tIns="51480" rIns="102960" bIns="5148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chemeClr val="dk1"/>
                </a:solidFill>
                <a:effectLst/>
                <a:uFillTx/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0FE813B8-47D9-46FC-A21C-92AB41518099}" type="slidenum">
              <a:rPr lang="fr-FR" sz="1400" b="0" u="none" strike="noStrike">
                <a:solidFill>
                  <a:schemeClr val="dk1"/>
                </a:solidFill>
                <a:effectLst/>
                <a:uFillTx/>
                <a:latin typeface="+mn-lt"/>
                <a:ea typeface="+mn-ea"/>
              </a:rPr>
              <a:t>38</a:t>
            </a:fld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45" name="Text Box 1"/>
          <p:cNvSpPr/>
          <p:nvPr/>
        </p:nvSpPr>
        <p:spPr>
          <a:xfrm>
            <a:off x="3884040" y="10315080"/>
            <a:ext cx="2971800" cy="541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7200" tIns="48960" rIns="97200" bIns="48960" anchor="b">
            <a:noAutofit/>
          </a:bodyPr>
          <a:p>
            <a:pPr algn="r"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AAF93C6D-3C59-4073-8AD2-20ABE1984BCA}" type="slidenum">
              <a:rPr lang="fr-FR" sz="13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+mn-ea"/>
              </a:rPr>
              <a:t>&lt;numéro&gt;</a:t>
            </a:fld>
            <a:endParaRPr lang="fr-FR" sz="13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46" name="PlaceHolder 2"/>
          <p:cNvSpPr>
            <a:spLocks noGrp="1"/>
          </p:cNvSpPr>
          <p:nvPr>
            <p:ph type="sldImg"/>
          </p:nvPr>
        </p:nvSpPr>
        <p:spPr>
          <a:xfrm>
            <a:off x="-189000" y="812880"/>
            <a:ext cx="7239240" cy="4071960"/>
          </a:xfrm>
          <a:prstGeom prst="rect">
            <a:avLst/>
          </a:prstGeom>
          <a:ln w="0">
            <a:noFill/>
          </a:ln>
        </p:spPr>
      </p:sp>
      <p:sp>
        <p:nvSpPr>
          <p:cNvPr id="1247" name="PlaceHolder 3"/>
          <p:cNvSpPr>
            <a:spLocks noGrp="1"/>
          </p:cNvSpPr>
          <p:nvPr>
            <p:ph type="body"/>
          </p:nvPr>
        </p:nvSpPr>
        <p:spPr>
          <a:xfrm>
            <a:off x="914400" y="5159160"/>
            <a:ext cx="5028840" cy="4885560"/>
          </a:xfrm>
          <a:prstGeom prst="rect">
            <a:avLst/>
          </a:prstGeom>
          <a:noFill/>
          <a:ln w="0">
            <a:noFill/>
          </a:ln>
        </p:spPr>
        <p:txBody>
          <a:bodyPr lIns="102960" tIns="51480" rIns="102960" bIns="51480" anchor="ctr">
            <a:noAutofit/>
          </a:bodyPr>
          <a:p>
            <a:pPr indent="0">
              <a:buNone/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4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5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6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6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6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6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6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6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2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2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2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2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2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2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8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8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8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8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8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8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8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0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1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2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3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4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5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7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8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9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0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1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2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3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4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5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6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34019A1-F972-4F21-B2EF-01A09C0A967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9"/>
          </p:nvPr>
        </p:nvSpPr>
        <p:spPr/>
        <p:txBody>
          <a:bodyPr/>
          <a:p>
            <a:fld id="{DC800DE0-98C0-415D-B4E9-E146139D69D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260F82D8-2428-4CEA-BFDC-3AD3C3AAE93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1BB80DF-98AC-42F4-86FB-70BE0E5E954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5"/>
          </p:nvPr>
        </p:nvSpPr>
        <p:spPr/>
        <p:txBody>
          <a:bodyPr/>
          <a:p>
            <a:fld id="{5B3FFB2A-208E-4CB6-B584-A9F38462388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8"/>
          </p:nvPr>
        </p:nvSpPr>
        <p:spPr/>
        <p:txBody>
          <a:bodyPr/>
          <a:p>
            <a:fld id="{C3338087-75F7-4C33-9322-6ACB6190FD0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219B6294-ACDC-452F-AC67-1358BCCD146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4"/>
          </p:nvPr>
        </p:nvSpPr>
        <p:spPr/>
        <p:txBody>
          <a:bodyPr/>
          <a:p>
            <a:fld id="{5C3DCBA3-F903-4DFC-843E-38C5CBBEA89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7"/>
          </p:nvPr>
        </p:nvSpPr>
        <p:spPr/>
        <p:txBody>
          <a:bodyPr/>
          <a:p>
            <a:fld id="{AC62F695-D926-4204-9426-D51746B8BB4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8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0"/>
          </p:nvPr>
        </p:nvSpPr>
        <p:spPr/>
        <p:txBody>
          <a:bodyPr/>
          <a:p>
            <a:fld id="{A54211A5-120E-4519-AEA2-B7BD30F63A4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Standar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3"/>
          </p:nvPr>
        </p:nvSpPr>
        <p:spPr/>
        <p:txBody>
          <a:bodyPr/>
          <a:p>
            <a:fld id="{01D28C01-B5C3-4134-83BA-24DAED4DF87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A4533F06-1F9A-4E4E-85F3-1FC69429858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tandar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6"/>
          </p:nvPr>
        </p:nvSpPr>
        <p:spPr/>
        <p:txBody>
          <a:bodyPr/>
          <a:p>
            <a:fld id="{458AEF3D-D1C8-4129-AFF2-D741C114652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9"/>
          </p:nvPr>
        </p:nvSpPr>
        <p:spPr/>
        <p:txBody>
          <a:bodyPr/>
          <a:p>
            <a:fld id="{16DBB222-B494-4269-BCA6-7F565610F7F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2"/>
          </p:nvPr>
        </p:nvSpPr>
        <p:spPr/>
        <p:txBody>
          <a:bodyPr/>
          <a:p>
            <a:fld id="{94375D63-9619-48F5-86C8-2BEAD141B57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6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5"/>
          </p:nvPr>
        </p:nvSpPr>
        <p:spPr/>
        <p:txBody>
          <a:bodyPr/>
          <a:p>
            <a:fld id="{BFF0AE55-D976-426E-8F5F-9B31D65E6C9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8"/>
          </p:nvPr>
        </p:nvSpPr>
        <p:spPr/>
        <p:txBody>
          <a:bodyPr/>
          <a:p>
            <a:fld id="{69DD6586-1308-45D6-81AD-17AE42CBC13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71"/>
          </p:nvPr>
        </p:nvSpPr>
        <p:spPr/>
        <p:txBody>
          <a:bodyPr/>
          <a:p>
            <a:fld id="{396B660A-0E02-4763-A011-0EF7BD0E9DA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5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346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347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348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49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50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51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52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53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54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55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356" name="PlaceHolder 1"/>
          <p:cNvSpPr>
            <a:spLocks noGrp="1"/>
          </p:cNvSpPr>
          <p:nvPr>
            <p:ph type="title"/>
          </p:nvPr>
        </p:nvSpPr>
        <p:spPr>
          <a:xfrm>
            <a:off x="609480" y="510480"/>
            <a:ext cx="10971720" cy="67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57" name="PlaceHolder 2"/>
          <p:cNvSpPr>
            <a:spLocks noGrp="1"/>
          </p:cNvSpPr>
          <p:nvPr>
            <p:ph type="ftr" idx="73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58" name="PlaceHolder 3"/>
          <p:cNvSpPr>
            <a:spLocks noGrp="1"/>
          </p:cNvSpPr>
          <p:nvPr>
            <p:ph type="sldNum" idx="74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3C0E3851-D5DE-4471-B132-BCD691D5986C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59" name="PlaceHolder 4"/>
          <p:cNvSpPr>
            <a:spLocks noGrp="1"/>
          </p:cNvSpPr>
          <p:nvPr>
            <p:ph type="dt" idx="75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0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361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362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363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64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65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66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67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68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69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70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609480" y="510480"/>
            <a:ext cx="10971720" cy="67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560" cy="3976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5000" lnSpcReduction="19999"/>
          </a:bodyPr>
          <a:lstStyle>
            <a:lvl1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560" cy="3976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5000" lnSpcReduction="19999"/>
          </a:bodyPr>
          <a:lstStyle>
            <a:lvl1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74" name="PlaceHolder 4"/>
          <p:cNvSpPr>
            <a:spLocks noGrp="1"/>
          </p:cNvSpPr>
          <p:nvPr>
            <p:ph type="ftr" idx="76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75" name="PlaceHolder 5"/>
          <p:cNvSpPr>
            <a:spLocks noGrp="1"/>
          </p:cNvSpPr>
          <p:nvPr>
            <p:ph type="sldNum" idx="77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D6460242-A471-427C-BFCF-CBF0FFD54428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76" name="PlaceHolder 6"/>
          <p:cNvSpPr>
            <a:spLocks noGrp="1"/>
          </p:cNvSpPr>
          <p:nvPr>
            <p:ph type="dt" idx="78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1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7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378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379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380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81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82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83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84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85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86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87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388" name="PlaceHolder 1"/>
          <p:cNvSpPr>
            <a:spLocks noGrp="1"/>
          </p:cNvSpPr>
          <p:nvPr>
            <p:ph type="title"/>
          </p:nvPr>
        </p:nvSpPr>
        <p:spPr>
          <a:xfrm>
            <a:off x="609480" y="510480"/>
            <a:ext cx="10971720" cy="67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1720" cy="3976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90" name="PlaceHolder 3"/>
          <p:cNvSpPr>
            <a:spLocks noGrp="1"/>
          </p:cNvSpPr>
          <p:nvPr>
            <p:ph type="ftr" idx="79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91" name="PlaceHolder 4"/>
          <p:cNvSpPr>
            <a:spLocks noGrp="1"/>
          </p:cNvSpPr>
          <p:nvPr>
            <p:ph type="sldNum" idx="80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5EE10906-7750-45BC-96CA-C89C15ECDD83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92" name="PlaceHolder 5"/>
          <p:cNvSpPr>
            <a:spLocks noGrp="1"/>
          </p:cNvSpPr>
          <p:nvPr>
            <p:ph type="dt" idx="81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tandard 1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3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394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395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396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97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98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99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00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01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02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03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404" name="PlaceHolder 1"/>
          <p:cNvSpPr>
            <a:spLocks noGrp="1"/>
          </p:cNvSpPr>
          <p:nvPr>
            <p:ph type="ftr" idx="82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05" name="PlaceHolder 2"/>
          <p:cNvSpPr>
            <a:spLocks noGrp="1"/>
          </p:cNvSpPr>
          <p:nvPr>
            <p:ph type="sldNum" idx="83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7EFC1AD9-A5BA-447A-8FCC-FE19925A030A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06" name="PlaceHolder 3"/>
          <p:cNvSpPr>
            <a:spLocks noGrp="1"/>
          </p:cNvSpPr>
          <p:nvPr>
            <p:ph type="dt" idx="84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FDFD860B-6B19-466D-8F58-EACDF570ECB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Standard 1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7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408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409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410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11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12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13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14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15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16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17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418" name="PlaceHolder 1"/>
          <p:cNvSpPr>
            <a:spLocks noGrp="1"/>
          </p:cNvSpPr>
          <p:nvPr>
            <p:ph type="ftr" idx="85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19" name="PlaceHolder 2"/>
          <p:cNvSpPr>
            <a:spLocks noGrp="1"/>
          </p:cNvSpPr>
          <p:nvPr>
            <p:ph type="sldNum" idx="86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2FA226C8-7EA0-4C5F-B3A7-F32D948EE741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20" name="PlaceHolder 3"/>
          <p:cNvSpPr>
            <a:spLocks noGrp="1"/>
          </p:cNvSpPr>
          <p:nvPr>
            <p:ph type="dt" idx="87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tandard 1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1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422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423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424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25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26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27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28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29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30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31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432" name="PlaceHolder 1"/>
          <p:cNvSpPr>
            <a:spLocks noGrp="1"/>
          </p:cNvSpPr>
          <p:nvPr>
            <p:ph type="title"/>
          </p:nvPr>
        </p:nvSpPr>
        <p:spPr>
          <a:xfrm>
            <a:off x="609480" y="510480"/>
            <a:ext cx="10971720" cy="67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33" name="PlaceHolder 2"/>
          <p:cNvSpPr>
            <a:spLocks noGrp="1"/>
          </p:cNvSpPr>
          <p:nvPr>
            <p:ph type="ftr" idx="88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34" name="PlaceHolder 3"/>
          <p:cNvSpPr>
            <a:spLocks noGrp="1"/>
          </p:cNvSpPr>
          <p:nvPr>
            <p:ph type="sldNum" idx="89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A50955AF-273B-4702-89AF-2477D8E8DBC1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35" name="PlaceHolder 4"/>
          <p:cNvSpPr>
            <a:spLocks noGrp="1"/>
          </p:cNvSpPr>
          <p:nvPr>
            <p:ph type="dt" idx="90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1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6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437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438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439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40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41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42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43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44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45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46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447" name="PlaceHolder 1"/>
          <p:cNvSpPr>
            <a:spLocks noGrp="1"/>
          </p:cNvSpPr>
          <p:nvPr>
            <p:ph type="title"/>
          </p:nvPr>
        </p:nvSpPr>
        <p:spPr>
          <a:xfrm>
            <a:off x="609480" y="510480"/>
            <a:ext cx="10972080" cy="67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48" name="PlaceHolder 2"/>
          <p:cNvSpPr>
            <a:spLocks noGrp="1"/>
          </p:cNvSpPr>
          <p:nvPr>
            <p:ph type="ftr" idx="91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49" name="PlaceHolder 3"/>
          <p:cNvSpPr>
            <a:spLocks noGrp="1"/>
          </p:cNvSpPr>
          <p:nvPr>
            <p:ph type="sldNum" idx="92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2A94A373-A0BF-48FC-958B-5BC643E8D2D6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50" name="PlaceHolder 4"/>
          <p:cNvSpPr>
            <a:spLocks noGrp="1"/>
          </p:cNvSpPr>
          <p:nvPr>
            <p:ph type="dt" idx="93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1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452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453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454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55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56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57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58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59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60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61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462" name="PlaceHolder 1"/>
          <p:cNvSpPr>
            <a:spLocks noGrp="1"/>
          </p:cNvSpPr>
          <p:nvPr>
            <p:ph type="title"/>
          </p:nvPr>
        </p:nvSpPr>
        <p:spPr>
          <a:xfrm>
            <a:off x="609480" y="510480"/>
            <a:ext cx="10972080" cy="67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5000" lnSpcReduction="19999"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6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5000" lnSpcReduction="19999"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65" name="PlaceHolder 4"/>
          <p:cNvSpPr>
            <a:spLocks noGrp="1"/>
          </p:cNvSpPr>
          <p:nvPr>
            <p:ph type="ftr" idx="94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66" name="PlaceHolder 5"/>
          <p:cNvSpPr>
            <a:spLocks noGrp="1"/>
          </p:cNvSpPr>
          <p:nvPr>
            <p:ph type="sldNum" idx="95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45573E56-26B5-4086-865A-A495ECC2ADC4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67" name="PlaceHolder 6"/>
          <p:cNvSpPr>
            <a:spLocks noGrp="1"/>
          </p:cNvSpPr>
          <p:nvPr>
            <p:ph type="dt" idx="96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1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8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469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470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471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72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73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74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75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76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77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78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479" name="PlaceHolder 1"/>
          <p:cNvSpPr>
            <a:spLocks noGrp="1"/>
          </p:cNvSpPr>
          <p:nvPr>
            <p:ph type="title"/>
          </p:nvPr>
        </p:nvSpPr>
        <p:spPr>
          <a:xfrm>
            <a:off x="609480" y="510480"/>
            <a:ext cx="10972080" cy="67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81" name="PlaceHolder 3"/>
          <p:cNvSpPr>
            <a:spLocks noGrp="1"/>
          </p:cNvSpPr>
          <p:nvPr>
            <p:ph type="ftr" idx="97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82" name="PlaceHolder 4"/>
          <p:cNvSpPr>
            <a:spLocks noGrp="1"/>
          </p:cNvSpPr>
          <p:nvPr>
            <p:ph type="sldNum" idx="98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F621EC4C-5951-4CE3-B54F-1753EE587CB4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83" name="PlaceHolder 5"/>
          <p:cNvSpPr>
            <a:spLocks noGrp="1"/>
          </p:cNvSpPr>
          <p:nvPr>
            <p:ph type="dt" idx="99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tandard 1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4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485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486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487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88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89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90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91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92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93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494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495" name="PlaceHolder 1"/>
          <p:cNvSpPr>
            <a:spLocks noGrp="1"/>
          </p:cNvSpPr>
          <p:nvPr>
            <p:ph type="ftr" idx="100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96" name="PlaceHolder 2"/>
          <p:cNvSpPr>
            <a:spLocks noGrp="1"/>
          </p:cNvSpPr>
          <p:nvPr>
            <p:ph type="sldNum" idx="101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2C15BB49-B1D7-46B1-B9F3-9091267A3F8B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97" name="PlaceHolder 3"/>
          <p:cNvSpPr>
            <a:spLocks noGrp="1"/>
          </p:cNvSpPr>
          <p:nvPr>
            <p:ph type="dt" idx="102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Standard 1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8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499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500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501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02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03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04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05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06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07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08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509" name="PlaceHolder 1"/>
          <p:cNvSpPr>
            <a:spLocks noGrp="1"/>
          </p:cNvSpPr>
          <p:nvPr>
            <p:ph type="ftr" idx="103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10" name="PlaceHolder 2"/>
          <p:cNvSpPr>
            <a:spLocks noGrp="1"/>
          </p:cNvSpPr>
          <p:nvPr>
            <p:ph type="sldNum" idx="104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911FBBB1-81C7-44DF-B76C-05F39670EE38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11" name="PlaceHolder 3"/>
          <p:cNvSpPr>
            <a:spLocks noGrp="1"/>
          </p:cNvSpPr>
          <p:nvPr>
            <p:ph type="dt" idx="105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tandard 1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513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514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515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16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17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18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19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20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21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22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523" name="PlaceHolder 1"/>
          <p:cNvSpPr>
            <a:spLocks noGrp="1"/>
          </p:cNvSpPr>
          <p:nvPr>
            <p:ph type="title"/>
          </p:nvPr>
        </p:nvSpPr>
        <p:spPr>
          <a:xfrm>
            <a:off x="609480" y="510480"/>
            <a:ext cx="10972080" cy="67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24" name="PlaceHolder 2"/>
          <p:cNvSpPr>
            <a:spLocks noGrp="1"/>
          </p:cNvSpPr>
          <p:nvPr>
            <p:ph type="ftr" idx="106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25" name="PlaceHolder 3"/>
          <p:cNvSpPr>
            <a:spLocks noGrp="1"/>
          </p:cNvSpPr>
          <p:nvPr>
            <p:ph type="sldNum" idx="107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936D01A7-E27F-43A3-942D-CA1E8774504F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26" name="PlaceHolder 4"/>
          <p:cNvSpPr>
            <a:spLocks noGrp="1"/>
          </p:cNvSpPr>
          <p:nvPr>
            <p:ph type="dt" idx="108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0"/>
          </p:nvPr>
        </p:nvSpPr>
        <p:spPr/>
        <p:txBody>
          <a:bodyPr/>
          <a:p>
            <a:fld id="{F99451B2-2410-4835-8EBC-B1C1AAD1500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1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0"/>
          </p:nvPr>
        </p:nvSpPr>
        <p:spPr/>
        <p:txBody>
          <a:bodyPr/>
          <a:p>
            <a:fld id="{C49E5218-80C5-44F3-B925-E52F4E7FA8B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1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A70B3D1C-C92B-4571-8F16-89980116D17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0"/>
          </p:nvPr>
        </p:nvSpPr>
        <p:spPr/>
        <p:txBody>
          <a:bodyPr/>
          <a:p>
            <a:fld id="{92C485B5-FF6F-4DF7-AE0D-A93AD07BC71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1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tandard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0"/>
          </p:nvPr>
        </p:nvSpPr>
        <p:spPr/>
        <p:txBody>
          <a:bodyPr/>
          <a:p>
            <a:fld id="{E3C33222-3491-4D69-8F49-43C928A65CE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1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Standard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0"/>
          </p:nvPr>
        </p:nvSpPr>
        <p:spPr/>
        <p:txBody>
          <a:bodyPr/>
          <a:p>
            <a:fld id="{5012E9BC-4523-43A2-A455-C80DAB5FADC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1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tandard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5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0"/>
          </p:nvPr>
        </p:nvSpPr>
        <p:spPr/>
        <p:txBody>
          <a:bodyPr/>
          <a:p>
            <a:fld id="{74AA3FF2-9301-4923-A196-784B2CABDB8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1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0"/>
          </p:nvPr>
        </p:nvSpPr>
        <p:spPr/>
        <p:txBody>
          <a:bodyPr/>
          <a:p>
            <a:fld id="{C643B336-757E-43A5-93B4-DDA40B4C993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1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3"/>
          </p:nvPr>
        </p:nvSpPr>
        <p:spPr/>
        <p:txBody>
          <a:bodyPr/>
          <a:p>
            <a:fld id="{0BEB021C-275C-4F84-A8B6-00107C1F682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1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6"/>
          </p:nvPr>
        </p:nvSpPr>
        <p:spPr/>
        <p:txBody>
          <a:bodyPr/>
          <a:p>
            <a:fld id="{755FD809-E0A7-40DA-9DA7-CF32EF7347D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1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tandard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0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9"/>
          </p:nvPr>
        </p:nvSpPr>
        <p:spPr/>
        <p:txBody>
          <a:bodyPr/>
          <a:p>
            <a:fld id="{1B86C52E-C51B-4C96-8E2C-B71E045C8BE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2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2"/>
          </p:nvPr>
        </p:nvSpPr>
        <p:spPr/>
        <p:txBody>
          <a:bodyPr/>
          <a:p>
            <a:fld id="{A729D003-0551-48C1-934F-1E8362248F7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2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5"/>
          </p:nvPr>
        </p:nvSpPr>
        <p:spPr/>
        <p:txBody>
          <a:bodyPr/>
          <a:p>
            <a:fld id="{7CAD1B6C-8526-42A3-A2FE-9BF339299D1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F94D90C9-F196-4A21-8023-1C2C0E3C408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2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8"/>
          </p:nvPr>
        </p:nvSpPr>
        <p:spPr/>
        <p:txBody>
          <a:bodyPr/>
          <a:p>
            <a:fld id="{43F45C11-000C-447E-A480-8887D644105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31"/>
          </p:nvPr>
        </p:nvSpPr>
        <p:spPr/>
        <p:txBody>
          <a:bodyPr/>
          <a:p>
            <a:fld id="{A982AF2B-49A6-421D-859C-31033CDD818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34"/>
          </p:nvPr>
        </p:nvSpPr>
        <p:spPr/>
        <p:txBody>
          <a:bodyPr/>
          <a:p>
            <a:fld id="{079647E3-9FD4-4D2F-B03D-3799BD7829E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Standard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37"/>
          </p:nvPr>
        </p:nvSpPr>
        <p:spPr/>
        <p:txBody>
          <a:bodyPr/>
          <a:p>
            <a:fld id="{C9B75CE5-7428-4D1D-BAE1-A3A37C82354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8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tandard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0"/>
          </p:nvPr>
        </p:nvSpPr>
        <p:spPr/>
        <p:txBody>
          <a:bodyPr/>
          <a:p>
            <a:fld id="{90C73156-FF55-401F-A181-C31DD5821E1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4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4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3"/>
          </p:nvPr>
        </p:nvSpPr>
        <p:spPr/>
        <p:txBody>
          <a:bodyPr/>
          <a:p>
            <a:fld id="{F07AEB16-C091-48E7-8791-3EB3E34F2CA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4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6"/>
          </p:nvPr>
        </p:nvSpPr>
        <p:spPr/>
        <p:txBody>
          <a:bodyPr/>
          <a:p>
            <a:fld id="{7C448C10-A077-4F2C-8E09-F115B28CF5E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4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4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9"/>
          </p:nvPr>
        </p:nvSpPr>
        <p:spPr/>
        <p:txBody>
          <a:bodyPr/>
          <a:p>
            <a:fld id="{849C1BD5-C4A9-47CA-814E-4612FA6B8D4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5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5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2"/>
          </p:nvPr>
        </p:nvSpPr>
        <p:spPr/>
        <p:txBody>
          <a:bodyPr/>
          <a:p>
            <a:fld id="{10043931-809E-4C02-82FF-6E5CF0F3D0E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5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55"/>
          </p:nvPr>
        </p:nvSpPr>
        <p:spPr/>
        <p:txBody>
          <a:bodyPr/>
          <a:p>
            <a:fld id="{B2E63137-2830-4F32-8CD9-D39E48EECC2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5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51930E05-0AC5-4744-9FB9-18AF80D28F7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5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8"/>
          </p:nvPr>
        </p:nvSpPr>
        <p:spPr/>
        <p:txBody>
          <a:bodyPr/>
          <a:p>
            <a:fld id="{6C00302C-ED39-44B5-9E91-FBA2009232F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6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61"/>
          </p:nvPr>
        </p:nvSpPr>
        <p:spPr/>
        <p:txBody>
          <a:bodyPr/>
          <a:p>
            <a:fld id="{DA9FA81F-ED1F-43C9-84AC-27B0131E214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6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6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64"/>
          </p:nvPr>
        </p:nvSpPr>
        <p:spPr/>
        <p:txBody>
          <a:bodyPr/>
          <a:p>
            <a:fld id="{E6470783-73D0-47A4-8BFA-5A2549D7D1B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6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3"/>
          </p:nvPr>
        </p:nvSpPr>
        <p:spPr/>
        <p:txBody>
          <a:bodyPr/>
          <a:p>
            <a:fld id="{4FD2F866-4139-4A60-92A2-E6B863CDF67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6"/>
          </p:nvPr>
        </p:nvSpPr>
        <p:spPr/>
        <p:txBody>
          <a:bodyPr/>
          <a:p>
            <a:fld id="{B836498A-FDE1-4FB1-AE57-7750B8D4470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slideLayout" Target="../slideLayouts/slideLayout12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slideLayout" Target="../slideLayouts/slideLayout13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slideLayout" Target="../slideLayouts/slideLayout14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slideLayout" Target="../slideLayouts/slideLayout15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slideLayout" Target="../slideLayouts/slideLayout16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slideLayout" Target="../slideLayouts/slideLayout17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slideLayout" Target="../slideLayouts/slideLayout18.xml"/>
</Relationships>
</file>

<file path=ppt/slideMasters/_rels/slideMaster19.xml.rels><?xml version="1.0" encoding="UTF-8"?>
<Relationships xmlns="http://schemas.openxmlformats.org/package/2006/relationships"><Relationship Id="rId1" Type="http://schemas.openxmlformats.org/officeDocument/2006/relationships/theme" Target="../theme/theme19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slideLayout" Target="../slideLayouts/slideLayout19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20.xml.rels><?xml version="1.0" encoding="UTF-8"?>
<Relationships xmlns="http://schemas.openxmlformats.org/package/2006/relationships"><Relationship Id="rId1" Type="http://schemas.openxmlformats.org/officeDocument/2006/relationships/theme" Target="../theme/theme20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slideLayout" Target="../slideLayouts/slideLayout20.xml"/>
</Relationships>
</file>

<file path=ppt/slideMasters/_rels/slideMaster21.xml.rels><?xml version="1.0" encoding="UTF-8"?>
<Relationships xmlns="http://schemas.openxmlformats.org/package/2006/relationships"><Relationship Id="rId1" Type="http://schemas.openxmlformats.org/officeDocument/2006/relationships/theme" Target="../theme/theme2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slideLayout" Target="../slideLayouts/slideLayout21.xml"/>
</Relationships>
</file>

<file path=ppt/slideMasters/_rels/slideMaster22.xml.rels><?xml version="1.0" encoding="UTF-8"?>
<Relationships xmlns="http://schemas.openxmlformats.org/package/2006/relationships"><Relationship Id="rId1" Type="http://schemas.openxmlformats.org/officeDocument/2006/relationships/theme" Target="../theme/theme2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slideLayout" Target="../slideLayouts/slideLayout22.xml"/>
</Relationships>
</file>

<file path=ppt/slideMasters/_rels/slideMaster23.xml.rels><?xml version="1.0" encoding="UTF-8"?>
<Relationships xmlns="http://schemas.openxmlformats.org/package/2006/relationships"><Relationship Id="rId1" Type="http://schemas.openxmlformats.org/officeDocument/2006/relationships/theme" Target="../theme/theme23.xml"/><Relationship Id="rId2" Type="http://schemas.openxmlformats.org/officeDocument/2006/relationships/slideLayout" Target="../slideLayouts/slideLayout23.xml"/>
</Relationships>
</file>

<file path=ppt/slideMasters/_rels/slideMaster24.xml.rels><?xml version="1.0" encoding="UTF-8"?>
<Relationships xmlns="http://schemas.openxmlformats.org/package/2006/relationships"><Relationship Id="rId1" Type="http://schemas.openxmlformats.org/officeDocument/2006/relationships/theme" Target="../theme/theme24.xml"/><Relationship Id="rId2" Type="http://schemas.openxmlformats.org/officeDocument/2006/relationships/slideLayout" Target="../slideLayouts/slideLayout24.xml"/>
</Relationships>
</file>

<file path=ppt/slideMasters/_rels/slideMaster25.xml.rels><?xml version="1.0" encoding="UTF-8"?>
<Relationships xmlns="http://schemas.openxmlformats.org/package/2006/relationships"><Relationship Id="rId1" Type="http://schemas.openxmlformats.org/officeDocument/2006/relationships/theme" Target="../theme/theme25.xml"/><Relationship Id="rId2" Type="http://schemas.openxmlformats.org/officeDocument/2006/relationships/slideLayout" Target="../slideLayouts/slideLayout25.xml"/>
</Relationships>
</file>

<file path=ppt/slideMasters/_rels/slideMaster26.xml.rels><?xml version="1.0" encoding="UTF-8"?>
<Relationships xmlns="http://schemas.openxmlformats.org/package/2006/relationships"><Relationship Id="rId1" Type="http://schemas.openxmlformats.org/officeDocument/2006/relationships/theme" Target="../theme/theme26.xml"/><Relationship Id="rId2" Type="http://schemas.openxmlformats.org/officeDocument/2006/relationships/slideLayout" Target="../slideLayouts/slideLayout26.xml"/>
</Relationships>
</file>

<file path=ppt/slideMasters/_rels/slideMaster27.xml.rels><?xml version="1.0" encoding="UTF-8"?>
<Relationships xmlns="http://schemas.openxmlformats.org/package/2006/relationships"><Relationship Id="rId1" Type="http://schemas.openxmlformats.org/officeDocument/2006/relationships/theme" Target="../theme/theme27.xml"/><Relationship Id="rId2" Type="http://schemas.openxmlformats.org/officeDocument/2006/relationships/slideLayout" Target="../slideLayouts/slideLayout27.xml"/>
</Relationships>
</file>

<file path=ppt/slideMasters/_rels/slideMaster28.xml.rels><?xml version="1.0" encoding="UTF-8"?>
<Relationships xmlns="http://schemas.openxmlformats.org/package/2006/relationships"><Relationship Id="rId1" Type="http://schemas.openxmlformats.org/officeDocument/2006/relationships/theme" Target="../theme/theme28.xml"/><Relationship Id="rId2" Type="http://schemas.openxmlformats.org/officeDocument/2006/relationships/slideLayout" Target="../slideLayouts/slideLayout28.xml"/>
</Relationships>
</file>

<file path=ppt/slideMasters/_rels/slideMaster29.xml.rels><?xml version="1.0" encoding="UTF-8"?>
<Relationships xmlns="http://schemas.openxmlformats.org/package/2006/relationships"><Relationship Id="rId1" Type="http://schemas.openxmlformats.org/officeDocument/2006/relationships/theme" Target="../theme/theme29.xml"/><Relationship Id="rId2" Type="http://schemas.openxmlformats.org/officeDocument/2006/relationships/slideLayout" Target="../slideLayouts/slideLayout29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30.xml.rels><?xml version="1.0" encoding="UTF-8"?>
<Relationships xmlns="http://schemas.openxmlformats.org/package/2006/relationships"><Relationship Id="rId1" Type="http://schemas.openxmlformats.org/officeDocument/2006/relationships/theme" Target="../theme/theme30.xml"/><Relationship Id="rId2" Type="http://schemas.openxmlformats.org/officeDocument/2006/relationships/slideLayout" Target="../slideLayouts/slideLayout30.xml"/>
</Relationships>
</file>

<file path=ppt/slideMasters/_rels/slideMaster31.xml.rels><?xml version="1.0" encoding="UTF-8"?>
<Relationships xmlns="http://schemas.openxmlformats.org/package/2006/relationships"><Relationship Id="rId1" Type="http://schemas.openxmlformats.org/officeDocument/2006/relationships/theme" Target="../theme/theme31.xml"/><Relationship Id="rId2" Type="http://schemas.openxmlformats.org/officeDocument/2006/relationships/slideLayout" Target="../slideLayouts/slideLayout31.xml"/>
</Relationships>
</file>

<file path=ppt/slideMasters/_rels/slideMaster32.xml.rels><?xml version="1.0" encoding="UTF-8"?>
<Relationships xmlns="http://schemas.openxmlformats.org/package/2006/relationships"><Relationship Id="rId1" Type="http://schemas.openxmlformats.org/officeDocument/2006/relationships/theme" Target="../theme/theme32.xml"/><Relationship Id="rId2" Type="http://schemas.openxmlformats.org/officeDocument/2006/relationships/slideLayout" Target="../slideLayouts/slideLayout32.xml"/>
</Relationships>
</file>

<file path=ppt/slideMasters/_rels/slideMaster33.xml.rels><?xml version="1.0" encoding="UTF-8"?>
<Relationships xmlns="http://schemas.openxmlformats.org/package/2006/relationships"><Relationship Id="rId1" Type="http://schemas.openxmlformats.org/officeDocument/2006/relationships/theme" Target="../theme/theme33.xml"/><Relationship Id="rId2" Type="http://schemas.openxmlformats.org/officeDocument/2006/relationships/slideLayout" Target="../slideLayouts/slideLayout33.xml"/>
</Relationships>
</file>

<file path=ppt/slideMasters/_rels/slideMaster34.xml.rels><?xml version="1.0" encoding="UTF-8"?>
<Relationships xmlns="http://schemas.openxmlformats.org/package/2006/relationships"><Relationship Id="rId1" Type="http://schemas.openxmlformats.org/officeDocument/2006/relationships/theme" Target="../theme/theme34.xml"/><Relationship Id="rId2" Type="http://schemas.openxmlformats.org/officeDocument/2006/relationships/slideLayout" Target="../slideLayouts/slideLayout34.xml"/>
</Relationships>
</file>

<file path=ppt/slideMasters/_rels/slideMaster35.xml.rels><?xml version="1.0" encoding="UTF-8"?>
<Relationships xmlns="http://schemas.openxmlformats.org/package/2006/relationships"><Relationship Id="rId1" Type="http://schemas.openxmlformats.org/officeDocument/2006/relationships/theme" Target="../theme/theme35.xml"/><Relationship Id="rId2" Type="http://schemas.openxmlformats.org/officeDocument/2006/relationships/slideLayout" Target="../slideLayouts/slideLayout35.xml"/>
</Relationships>
</file>

<file path=ppt/slideMasters/_rels/slideMaster36.xml.rels><?xml version="1.0" encoding="UTF-8"?>
<Relationships xmlns="http://schemas.openxmlformats.org/package/2006/relationships"><Relationship Id="rId1" Type="http://schemas.openxmlformats.org/officeDocument/2006/relationships/theme" Target="../theme/theme36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42.xml.rels><?xml version="1.0" encoding="UTF-8"?>
<Relationships xmlns="http://schemas.openxmlformats.org/package/2006/relationships"><Relationship Id="rId1" Type="http://schemas.openxmlformats.org/officeDocument/2006/relationships/theme" Target="../theme/theme37.xml"/><Relationship Id="rId2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7.xml"/>
</Relationships>
</file>

<file path=ppt/slideMasters/_rels/slideMaster48.xml.rels><?xml version="1.0" encoding="UTF-8"?>
<Relationships xmlns="http://schemas.openxmlformats.org/package/2006/relationships"><Relationship Id="rId1" Type="http://schemas.openxmlformats.org/officeDocument/2006/relationships/theme" Target="../theme/theme38.xml"/><Relationship Id="rId2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
</Relationships>
</file>

<file path=ppt/slideMasters/_rels/slideMaster49.xml.rels><?xml version="1.0" encoding="UTF-8"?>
<Relationships xmlns="http://schemas.openxmlformats.org/package/2006/relationships"><Relationship Id="rId1" Type="http://schemas.openxmlformats.org/officeDocument/2006/relationships/theme" Target="../theme/theme39.xml"/><Relationship Id="rId2" Type="http://schemas.openxmlformats.org/officeDocument/2006/relationships/slideLayout" Target="../slideLayouts/slideLayout55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50.xml.rels><?xml version="1.0" encoding="UTF-8"?>
<Relationships xmlns="http://schemas.openxmlformats.org/package/2006/relationships"><Relationship Id="rId1" Type="http://schemas.openxmlformats.org/officeDocument/2006/relationships/theme" Target="../theme/theme40.xml"/><Relationship Id="rId2" Type="http://schemas.openxmlformats.org/officeDocument/2006/relationships/slideLayout" Target="../slideLayouts/slideLayout56.xml"/>
</Relationships>
</file>

<file path=ppt/slideMasters/_rels/slideMaster51.xml.rels><?xml version="1.0" encoding="UTF-8"?>
<Relationships xmlns="http://schemas.openxmlformats.org/package/2006/relationships"><Relationship Id="rId1" Type="http://schemas.openxmlformats.org/officeDocument/2006/relationships/theme" Target="../theme/theme41.xml"/><Relationship Id="rId2" Type="http://schemas.openxmlformats.org/officeDocument/2006/relationships/slideLayout" Target="../slideLayouts/slideLayout57.xml"/>
</Relationships>
</file>

<file path=ppt/slideMasters/_rels/slideMaster52.xml.rels><?xml version="1.0" encoding="UTF-8"?>
<Relationships xmlns="http://schemas.openxmlformats.org/package/2006/relationships"><Relationship Id="rId1" Type="http://schemas.openxmlformats.org/officeDocument/2006/relationships/theme" Target="../theme/theme42.xml"/><Relationship Id="rId2" Type="http://schemas.openxmlformats.org/officeDocument/2006/relationships/slideLayout" Target="../slideLayouts/slideLayout58.xml"/>
</Relationships>
</file>

<file path=ppt/slideMasters/_rels/slideMaster53.xml.rels><?xml version="1.0" encoding="UTF-8"?>
<Relationships xmlns="http://schemas.openxmlformats.org/package/2006/relationships"><Relationship Id="rId1" Type="http://schemas.openxmlformats.org/officeDocument/2006/relationships/theme" Target="../theme/theme43.xml"/><Relationship Id="rId2" Type="http://schemas.openxmlformats.org/officeDocument/2006/relationships/slideLayout" Target="../slideLayouts/slideLayout59.xml"/>
</Relationships>
</file>

<file path=ppt/slideMasters/_rels/slideMaster54.xml.rels><?xml version="1.0" encoding="UTF-8"?>
<Relationships xmlns="http://schemas.openxmlformats.org/package/2006/relationships"><Relationship Id="rId1" Type="http://schemas.openxmlformats.org/officeDocument/2006/relationships/theme" Target="../theme/theme44.xml"/><Relationship Id="rId2" Type="http://schemas.openxmlformats.org/officeDocument/2006/relationships/slideLayout" Target="../slideLayouts/slideLayout60.xml"/>
</Relationships>
</file>

<file path=ppt/slideMasters/_rels/slideMaster55.xml.rels><?xml version="1.0" encoding="UTF-8"?>
<Relationships xmlns="http://schemas.openxmlformats.org/package/2006/relationships"><Relationship Id="rId1" Type="http://schemas.openxmlformats.org/officeDocument/2006/relationships/theme" Target="../theme/theme45.xml"/><Relationship Id="rId2" Type="http://schemas.openxmlformats.org/officeDocument/2006/relationships/slideLayout" Target="../slideLayouts/slideLayout61.xml"/>
</Relationships>
</file>

<file path=ppt/slideMasters/_rels/slideMaster56.xml.rels><?xml version="1.0" encoding="UTF-8"?>
<Relationships xmlns="http://schemas.openxmlformats.org/package/2006/relationships"><Relationship Id="rId1" Type="http://schemas.openxmlformats.org/officeDocument/2006/relationships/theme" Target="../theme/theme46.xml"/><Relationship Id="rId2" Type="http://schemas.openxmlformats.org/officeDocument/2006/relationships/slideLayout" Target="../slideLayouts/slideLayout62.xml"/>
</Relationships>
</file>

<file path=ppt/slideMasters/_rels/slideMaster57.xml.rels><?xml version="1.0" encoding="UTF-8"?>
<Relationships xmlns="http://schemas.openxmlformats.org/package/2006/relationships"><Relationship Id="rId1" Type="http://schemas.openxmlformats.org/officeDocument/2006/relationships/theme" Target="../theme/theme47.xml"/><Relationship Id="rId2" Type="http://schemas.openxmlformats.org/officeDocument/2006/relationships/slideLayout" Target="../slideLayouts/slideLayout63.xml"/>
</Relationships>
</file>

<file path=ppt/slideMasters/_rels/slideMaster58.xml.rels><?xml version="1.0" encoding="UTF-8"?>
<Relationships xmlns="http://schemas.openxmlformats.org/package/2006/relationships"><Relationship Id="rId1" Type="http://schemas.openxmlformats.org/officeDocument/2006/relationships/theme" Target="../theme/theme48.xml"/><Relationship Id="rId2" Type="http://schemas.openxmlformats.org/officeDocument/2006/relationships/slideLayout" Target="../slideLayouts/slideLayout64.xml"/>
</Relationships>
</file>

<file path=ppt/slideMasters/_rels/slideMaster59.xml.rels><?xml version="1.0" encoding="UTF-8"?>
<Relationships xmlns="http://schemas.openxmlformats.org/package/2006/relationships"><Relationship Id="rId1" Type="http://schemas.openxmlformats.org/officeDocument/2006/relationships/theme" Target="../theme/theme49.xml"/><Relationship Id="rId2" Type="http://schemas.openxmlformats.org/officeDocument/2006/relationships/slideLayout" Target="../slideLayouts/slideLayout6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60.xml.rels><?xml version="1.0" encoding="UTF-8"?>
<Relationships xmlns="http://schemas.openxmlformats.org/package/2006/relationships"><Relationship Id="rId1" Type="http://schemas.openxmlformats.org/officeDocument/2006/relationships/theme" Target="../theme/theme50.xml"/><Relationship Id="rId2" Type="http://schemas.openxmlformats.org/officeDocument/2006/relationships/slideLayout" Target="../slideLayouts/slideLayout66.xml"/>
</Relationships>
</file>

<file path=ppt/slideMasters/_rels/slideMaster61.xml.rels><?xml version="1.0" encoding="UTF-8"?>
<Relationships xmlns="http://schemas.openxmlformats.org/package/2006/relationships"><Relationship Id="rId1" Type="http://schemas.openxmlformats.org/officeDocument/2006/relationships/theme" Target="../theme/theme51.xml"/><Relationship Id="rId2" Type="http://schemas.openxmlformats.org/officeDocument/2006/relationships/slideLayout" Target="../slideLayouts/slideLayout67.xml"/>
</Relationships>
</file>

<file path=ppt/slideMasters/_rels/slideMaster62.xml.rels><?xml version="1.0" encoding="UTF-8"?>
<Relationships xmlns="http://schemas.openxmlformats.org/package/2006/relationships"><Relationship Id="rId1" Type="http://schemas.openxmlformats.org/officeDocument/2006/relationships/theme" Target="../theme/theme52.xml"/><Relationship Id="rId2" Type="http://schemas.openxmlformats.org/officeDocument/2006/relationships/slideLayout" Target="../slideLayouts/slideLayout68.xml"/>
</Relationships>
</file>

<file path=ppt/slideMasters/_rels/slideMaster63.xml.rels><?xml version="1.0" encoding="UTF-8"?>
<Relationships xmlns="http://schemas.openxmlformats.org/package/2006/relationships"><Relationship Id="rId1" Type="http://schemas.openxmlformats.org/officeDocument/2006/relationships/theme" Target="../theme/theme53.xml"/><Relationship Id="rId2" Type="http://schemas.openxmlformats.org/officeDocument/2006/relationships/slideLayout" Target="../slideLayouts/slideLayout69.xml"/>
</Relationships>
</file>

<file path=ppt/slideMasters/_rels/slideMaster64.xml.rels><?xml version="1.0" encoding="UTF-8"?>
<Relationships xmlns="http://schemas.openxmlformats.org/package/2006/relationships"><Relationship Id="rId1" Type="http://schemas.openxmlformats.org/officeDocument/2006/relationships/theme" Target="../theme/theme54.xml"/><Relationship Id="rId2" Type="http://schemas.openxmlformats.org/officeDocument/2006/relationships/slideLayout" Target="../slideLayouts/slideLayout70.xml"/>
</Relationships>
</file>

<file path=ppt/slideMasters/_rels/slideMaster65.xml.rels><?xml version="1.0" encoding="UTF-8"?>
<Relationships xmlns="http://schemas.openxmlformats.org/package/2006/relationships"><Relationship Id="rId1" Type="http://schemas.openxmlformats.org/officeDocument/2006/relationships/theme" Target="../theme/theme55.xml"/><Relationship Id="rId2" Type="http://schemas.openxmlformats.org/officeDocument/2006/relationships/slideLayout" Target="../slideLayouts/slideLayout71.xml"/>
</Relationships>
</file>

<file path=ppt/slideMasters/_rels/slideMaster66.xml.rels><?xml version="1.0" encoding="UTF-8"?>
<Relationships xmlns="http://schemas.openxmlformats.org/package/2006/relationships"><Relationship Id="rId1" Type="http://schemas.openxmlformats.org/officeDocument/2006/relationships/theme" Target="../theme/theme56.xml"/><Relationship Id="rId2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F89CF37-E81C-4C88-9A75-2EEDBA433147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rPr>
              <a:t>&lt;numéro&gt;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ftr" idx="28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ldNum" idx="29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D3BDACA-F9B8-4980-9881-260CE7B5D891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rPr>
              <a:t>1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dt" idx="30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ftr" idx="31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ldNum" idx="32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AB8D7D2F-EBB6-4E7C-961F-744CFC138024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rPr>
              <a:t>1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dt" idx="33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19" descr="blueconstruct"/>
          <p:cNvPicPr/>
          <p:nvPr/>
        </p:nvPicPr>
        <p:blipFill>
          <a:blip r:embed="rId2"/>
          <a:stretch/>
        </p:blipFill>
        <p:spPr>
          <a:xfrm>
            <a:off x="0" y="0"/>
            <a:ext cx="9142560" cy="6856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" name="Freeform 3"/>
          <p:cNvSpPr/>
          <p:nvPr/>
        </p:nvSpPr>
        <p:spPr>
          <a:xfrm flipV="1" rot="16200000">
            <a:off x="-2747520" y="2748960"/>
            <a:ext cx="6856560" cy="1355760"/>
          </a:xfrm>
          <a:custGeom>
            <a:avLst/>
            <a:gdLst>
              <a:gd name="textAreaLeft" fmla="*/ 0 w 6856560"/>
              <a:gd name="textAreaRight" fmla="*/ 6858000 w 6856560"/>
              <a:gd name="textAreaTop" fmla="*/ -720 h 1355760"/>
              <a:gd name="textAreaBottom" fmla="*/ 1356480 h 1355760"/>
            </a:gdLst>
            <a:ahLst/>
            <a:cxnLst/>
            <a:rect l="textAreaLeft" t="textAreaTop" r="textAreaRight" b="textAreaBottom"/>
            <a:pathLst>
              <a:path w="10609" h="2066">
                <a:moveTo>
                  <a:pt x="10609" y="0"/>
                </a:moveTo>
                <a:lnTo>
                  <a:pt x="10595" y="2066"/>
                </a:lnTo>
                <a:lnTo>
                  <a:pt x="1" y="2066"/>
                </a:lnTo>
                <a:cubicBezTo>
                  <a:pt x="7" y="1782"/>
                  <a:pt x="0" y="1493"/>
                  <a:pt x="9" y="1212"/>
                </a:cubicBezTo>
                <a:cubicBezTo>
                  <a:pt x="9" y="1208"/>
                  <a:pt x="358" y="1212"/>
                  <a:pt x="651" y="1208"/>
                </a:cubicBezTo>
                <a:cubicBezTo>
                  <a:pt x="1052" y="1208"/>
                  <a:pt x="1259" y="1199"/>
                  <a:pt x="1932" y="1191"/>
                </a:cubicBezTo>
                <a:cubicBezTo>
                  <a:pt x="2721" y="1174"/>
                  <a:pt x="2505" y="1182"/>
                  <a:pt x="2725" y="1169"/>
                </a:cubicBezTo>
                <a:cubicBezTo>
                  <a:pt x="3022" y="1165"/>
                  <a:pt x="2721" y="1169"/>
                  <a:pt x="3596" y="1143"/>
                </a:cubicBezTo>
                <a:cubicBezTo>
                  <a:pt x="3971" y="1126"/>
                  <a:pt x="3604" y="1143"/>
                  <a:pt x="4324" y="1109"/>
                </a:cubicBezTo>
                <a:cubicBezTo>
                  <a:pt x="4894" y="1074"/>
                  <a:pt x="4346" y="1105"/>
                  <a:pt x="5135" y="1061"/>
                </a:cubicBezTo>
                <a:cubicBezTo>
                  <a:pt x="5812" y="1018"/>
                  <a:pt x="5135" y="1057"/>
                  <a:pt x="5941" y="1010"/>
                </a:cubicBezTo>
                <a:cubicBezTo>
                  <a:pt x="6747" y="941"/>
                  <a:pt x="5933" y="1010"/>
                  <a:pt x="6756" y="936"/>
                </a:cubicBezTo>
                <a:cubicBezTo>
                  <a:pt x="7222" y="889"/>
                  <a:pt x="6747" y="936"/>
                  <a:pt x="7126" y="904"/>
                </a:cubicBezTo>
                <a:cubicBezTo>
                  <a:pt x="7502" y="859"/>
                  <a:pt x="7127" y="893"/>
                  <a:pt x="7799" y="820"/>
                </a:cubicBezTo>
                <a:cubicBezTo>
                  <a:pt x="8093" y="786"/>
                  <a:pt x="7795" y="824"/>
                  <a:pt x="8019" y="794"/>
                </a:cubicBezTo>
                <a:cubicBezTo>
                  <a:pt x="8085" y="783"/>
                  <a:pt x="8218" y="764"/>
                  <a:pt x="8489" y="725"/>
                </a:cubicBezTo>
                <a:cubicBezTo>
                  <a:pt x="8676" y="699"/>
                  <a:pt x="8757" y="682"/>
                  <a:pt x="9110" y="617"/>
                </a:cubicBezTo>
                <a:cubicBezTo>
                  <a:pt x="9309" y="578"/>
                  <a:pt x="9395" y="561"/>
                  <a:pt x="9679" y="492"/>
                </a:cubicBezTo>
                <a:cubicBezTo>
                  <a:pt x="9959" y="423"/>
                  <a:pt x="9748" y="471"/>
                  <a:pt x="9990" y="406"/>
                </a:cubicBezTo>
                <a:cubicBezTo>
                  <a:pt x="10132" y="359"/>
                  <a:pt x="10106" y="367"/>
                  <a:pt x="10270" y="307"/>
                </a:cubicBezTo>
                <a:cubicBezTo>
                  <a:pt x="10344" y="281"/>
                  <a:pt x="10382" y="251"/>
                  <a:pt x="10429" y="225"/>
                </a:cubicBezTo>
                <a:cubicBezTo>
                  <a:pt x="10490" y="186"/>
                  <a:pt x="10489" y="181"/>
                  <a:pt x="10537" y="139"/>
                </a:cubicBezTo>
                <a:cubicBezTo>
                  <a:pt x="10565" y="112"/>
                  <a:pt x="10568" y="117"/>
                  <a:pt x="10580" y="94"/>
                </a:cubicBezTo>
                <a:cubicBezTo>
                  <a:pt x="10592" y="71"/>
                  <a:pt x="10603" y="20"/>
                  <a:pt x="10609" y="0"/>
                </a:cubicBezTo>
                <a:close/>
              </a:path>
            </a:pathLst>
          </a:custGeom>
          <a:gradFill rotWithShape="0">
            <a:gsLst>
              <a:gs pos="0">
                <a:srgbClr val="AFC048"/>
              </a:gs>
              <a:gs pos="100000">
                <a:srgbClr val="6C6C6C">
                  <a:alpha val="25000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52" name="Image 7" descr="LOGOJM-SEUL.png"/>
          <p:cNvPicPr/>
          <p:nvPr/>
        </p:nvPicPr>
        <p:blipFill>
          <a:blip r:embed="rId3"/>
          <a:srcRect l="0" t="0" r="144" b="88"/>
          <a:stretch/>
        </p:blipFill>
        <p:spPr>
          <a:xfrm rot="21085800">
            <a:off x="217080" y="138240"/>
            <a:ext cx="1413720" cy="1542240"/>
          </a:xfrm>
          <a:prstGeom prst="rect">
            <a:avLst/>
          </a:prstGeom>
          <a:noFill/>
          <a:ln w="0">
            <a:noFill/>
          </a:ln>
          <a:effectLst>
            <a:outerShdw algn="ctr" blurRad="50760" dir="5400000" dist="50760" rotWithShape="0">
              <a:schemeClr val="tx2"/>
            </a:outerShdw>
          </a:effectLst>
        </p:spPr>
      </p:pic>
      <p:pic>
        <p:nvPicPr>
          <p:cNvPr id="53" name="Image 8" descr="LABEL-JM-BAS-DROIT.png"/>
          <p:cNvPicPr/>
          <p:nvPr/>
        </p:nvPicPr>
        <p:blipFill>
          <a:blip r:embed="rId4"/>
          <a:stretch/>
        </p:blipFill>
        <p:spPr>
          <a:xfrm>
            <a:off x="7467480" y="5637240"/>
            <a:ext cx="1675080" cy="1219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4" name="Freeform 4"/>
          <p:cNvSpPr/>
          <p:nvPr/>
        </p:nvSpPr>
        <p:spPr>
          <a:xfrm>
            <a:off x="0" y="6367320"/>
            <a:ext cx="7466040" cy="489240"/>
          </a:xfrm>
          <a:custGeom>
            <a:avLst/>
            <a:gdLst>
              <a:gd name="textAreaLeft" fmla="*/ 0 w 7466040"/>
              <a:gd name="textAreaRight" fmla="*/ 7467480 w 7466040"/>
              <a:gd name="textAreaTop" fmla="*/ 0 h 489240"/>
              <a:gd name="textAreaBottom" fmla="*/ 490680 h 489240"/>
            </a:gdLst>
            <a:ahLst/>
            <a:cxnLst/>
            <a:rect l="textAreaLeft" t="textAreaTop" r="textAreaRight" b="textAreaBottom"/>
            <a:pathLst>
              <a:path w="10605" h="1413">
                <a:moveTo>
                  <a:pt x="10605" y="16"/>
                </a:moveTo>
                <a:lnTo>
                  <a:pt x="10605" y="197"/>
                </a:lnTo>
                <a:cubicBezTo>
                  <a:pt x="10595" y="219"/>
                  <a:pt x="10602" y="229"/>
                  <a:pt x="10583" y="268"/>
                </a:cubicBezTo>
                <a:cubicBezTo>
                  <a:pt x="10545" y="325"/>
                  <a:pt x="10564" y="300"/>
                  <a:pt x="10509" y="358"/>
                </a:cubicBezTo>
                <a:cubicBezTo>
                  <a:pt x="10468" y="393"/>
                  <a:pt x="10448" y="406"/>
                  <a:pt x="10387" y="441"/>
                </a:cubicBezTo>
                <a:cubicBezTo>
                  <a:pt x="10294" y="498"/>
                  <a:pt x="10343" y="466"/>
                  <a:pt x="10310" y="483"/>
                </a:cubicBezTo>
                <a:cubicBezTo>
                  <a:pt x="10253" y="505"/>
                  <a:pt x="10243" y="508"/>
                  <a:pt x="10198" y="529"/>
                </a:cubicBezTo>
                <a:cubicBezTo>
                  <a:pt x="10131" y="556"/>
                  <a:pt x="10160" y="540"/>
                  <a:pt x="10089" y="572"/>
                </a:cubicBezTo>
                <a:cubicBezTo>
                  <a:pt x="10015" y="595"/>
                  <a:pt x="9990" y="605"/>
                  <a:pt x="9897" y="630"/>
                </a:cubicBezTo>
                <a:cubicBezTo>
                  <a:pt x="9804" y="662"/>
                  <a:pt x="9756" y="672"/>
                  <a:pt x="9669" y="694"/>
                </a:cubicBezTo>
                <a:cubicBezTo>
                  <a:pt x="9606" y="710"/>
                  <a:pt x="9594" y="712"/>
                  <a:pt x="9502" y="736"/>
                </a:cubicBezTo>
                <a:cubicBezTo>
                  <a:pt x="9448" y="755"/>
                  <a:pt x="9411" y="758"/>
                  <a:pt x="9355" y="771"/>
                </a:cubicBezTo>
                <a:cubicBezTo>
                  <a:pt x="9301" y="783"/>
                  <a:pt x="9250" y="794"/>
                  <a:pt x="9178" y="807"/>
                </a:cubicBezTo>
                <a:cubicBezTo>
                  <a:pt x="9105" y="823"/>
                  <a:pt x="8996" y="837"/>
                  <a:pt x="8922" y="851"/>
                </a:cubicBezTo>
                <a:cubicBezTo>
                  <a:pt x="8808" y="871"/>
                  <a:pt x="8615" y="906"/>
                  <a:pt x="8492" y="925"/>
                </a:cubicBezTo>
                <a:cubicBezTo>
                  <a:pt x="8369" y="944"/>
                  <a:pt x="8277" y="955"/>
                  <a:pt x="8184" y="967"/>
                </a:cubicBezTo>
                <a:cubicBezTo>
                  <a:pt x="8045" y="986"/>
                  <a:pt x="7789" y="1024"/>
                  <a:pt x="7655" y="1041"/>
                </a:cubicBezTo>
                <a:cubicBezTo>
                  <a:pt x="7552" y="1050"/>
                  <a:pt x="7484" y="1058"/>
                  <a:pt x="7382" y="1070"/>
                </a:cubicBezTo>
                <a:cubicBezTo>
                  <a:pt x="7279" y="1082"/>
                  <a:pt x="7144" y="1100"/>
                  <a:pt x="7036" y="1111"/>
                </a:cubicBezTo>
                <a:cubicBezTo>
                  <a:pt x="6917" y="1118"/>
                  <a:pt x="6988" y="1111"/>
                  <a:pt x="6731" y="1137"/>
                </a:cubicBezTo>
                <a:cubicBezTo>
                  <a:pt x="6407" y="1166"/>
                  <a:pt x="6532" y="1153"/>
                  <a:pt x="6023" y="1195"/>
                </a:cubicBezTo>
                <a:cubicBezTo>
                  <a:pt x="5583" y="1230"/>
                  <a:pt x="5218" y="1252"/>
                  <a:pt x="4862" y="1275"/>
                </a:cubicBezTo>
                <a:cubicBezTo>
                  <a:pt x="4611" y="1288"/>
                  <a:pt x="4368" y="1300"/>
                  <a:pt x="4291" y="1310"/>
                </a:cubicBezTo>
                <a:cubicBezTo>
                  <a:pt x="4149" y="1318"/>
                  <a:pt x="4070" y="1326"/>
                  <a:pt x="4012" y="1324"/>
                </a:cubicBezTo>
                <a:cubicBezTo>
                  <a:pt x="3989" y="1315"/>
                  <a:pt x="3473" y="1345"/>
                  <a:pt x="3473" y="1345"/>
                </a:cubicBezTo>
                <a:cubicBezTo>
                  <a:pt x="3098" y="1358"/>
                  <a:pt x="3223" y="1361"/>
                  <a:pt x="2851" y="1371"/>
                </a:cubicBezTo>
                <a:cubicBezTo>
                  <a:pt x="2697" y="1371"/>
                  <a:pt x="2583" y="1380"/>
                  <a:pt x="2468" y="1381"/>
                </a:cubicBezTo>
                <a:cubicBezTo>
                  <a:pt x="1942" y="1388"/>
                  <a:pt x="2071" y="1387"/>
                  <a:pt x="1513" y="1400"/>
                </a:cubicBezTo>
                <a:cubicBezTo>
                  <a:pt x="728" y="1413"/>
                  <a:pt x="306" y="1409"/>
                  <a:pt x="0" y="1409"/>
                </a:cubicBezTo>
                <a:cubicBezTo>
                  <a:pt x="0" y="1320"/>
                  <a:pt x="0" y="1320"/>
                  <a:pt x="0" y="1233"/>
                </a:cubicBezTo>
                <a:cubicBezTo>
                  <a:pt x="115" y="1230"/>
                  <a:pt x="195" y="1232"/>
                  <a:pt x="349" y="1230"/>
                </a:cubicBezTo>
                <a:cubicBezTo>
                  <a:pt x="503" y="1228"/>
                  <a:pt x="648" y="1227"/>
                  <a:pt x="923" y="1223"/>
                </a:cubicBezTo>
                <a:cubicBezTo>
                  <a:pt x="1198" y="1219"/>
                  <a:pt x="1680" y="1213"/>
                  <a:pt x="2001" y="1207"/>
                </a:cubicBezTo>
                <a:cubicBezTo>
                  <a:pt x="2402" y="1195"/>
                  <a:pt x="2387" y="1209"/>
                  <a:pt x="2848" y="1185"/>
                </a:cubicBezTo>
                <a:cubicBezTo>
                  <a:pt x="3285" y="1163"/>
                  <a:pt x="3130" y="1179"/>
                  <a:pt x="3575" y="1159"/>
                </a:cubicBezTo>
                <a:cubicBezTo>
                  <a:pt x="4028" y="1137"/>
                  <a:pt x="3989" y="1143"/>
                  <a:pt x="4329" y="1127"/>
                </a:cubicBezTo>
                <a:cubicBezTo>
                  <a:pt x="4525" y="1118"/>
                  <a:pt x="4528" y="1114"/>
                  <a:pt x="4762" y="1102"/>
                </a:cubicBezTo>
                <a:cubicBezTo>
                  <a:pt x="5003" y="1093"/>
                  <a:pt x="5359" y="1063"/>
                  <a:pt x="5557" y="1050"/>
                </a:cubicBezTo>
                <a:cubicBezTo>
                  <a:pt x="5755" y="1037"/>
                  <a:pt x="5849" y="1019"/>
                  <a:pt x="5952" y="1021"/>
                </a:cubicBezTo>
                <a:cubicBezTo>
                  <a:pt x="6103" y="1009"/>
                  <a:pt x="6332" y="989"/>
                  <a:pt x="6462" y="980"/>
                </a:cubicBezTo>
                <a:cubicBezTo>
                  <a:pt x="6617" y="969"/>
                  <a:pt x="6770" y="948"/>
                  <a:pt x="6911" y="938"/>
                </a:cubicBezTo>
                <a:cubicBezTo>
                  <a:pt x="7174" y="909"/>
                  <a:pt x="7033" y="925"/>
                  <a:pt x="7405" y="887"/>
                </a:cubicBezTo>
                <a:cubicBezTo>
                  <a:pt x="7681" y="855"/>
                  <a:pt x="7770" y="839"/>
                  <a:pt x="7963" y="823"/>
                </a:cubicBezTo>
                <a:cubicBezTo>
                  <a:pt x="8142" y="800"/>
                  <a:pt x="8338" y="764"/>
                  <a:pt x="8482" y="748"/>
                </a:cubicBezTo>
                <a:cubicBezTo>
                  <a:pt x="8641" y="730"/>
                  <a:pt x="8604" y="726"/>
                  <a:pt x="8845" y="685"/>
                </a:cubicBezTo>
                <a:cubicBezTo>
                  <a:pt x="9053" y="646"/>
                  <a:pt x="8951" y="665"/>
                  <a:pt x="9101" y="640"/>
                </a:cubicBezTo>
                <a:cubicBezTo>
                  <a:pt x="9284" y="601"/>
                  <a:pt x="9217" y="614"/>
                  <a:pt x="9393" y="579"/>
                </a:cubicBezTo>
                <a:cubicBezTo>
                  <a:pt x="9476" y="559"/>
                  <a:pt x="9461" y="566"/>
                  <a:pt x="9624" y="524"/>
                </a:cubicBezTo>
                <a:cubicBezTo>
                  <a:pt x="9720" y="499"/>
                  <a:pt x="9749" y="493"/>
                  <a:pt x="9810" y="476"/>
                </a:cubicBezTo>
                <a:cubicBezTo>
                  <a:pt x="9912" y="451"/>
                  <a:pt x="9845" y="470"/>
                  <a:pt x="9922" y="448"/>
                </a:cubicBezTo>
                <a:cubicBezTo>
                  <a:pt x="9987" y="425"/>
                  <a:pt x="9966" y="433"/>
                  <a:pt x="10119" y="382"/>
                </a:cubicBezTo>
                <a:cubicBezTo>
                  <a:pt x="10189" y="356"/>
                  <a:pt x="10234" y="334"/>
                  <a:pt x="10298" y="311"/>
                </a:cubicBezTo>
                <a:cubicBezTo>
                  <a:pt x="10339" y="286"/>
                  <a:pt x="10323" y="299"/>
                  <a:pt x="10365" y="273"/>
                </a:cubicBezTo>
                <a:cubicBezTo>
                  <a:pt x="10419" y="244"/>
                  <a:pt x="10425" y="241"/>
                  <a:pt x="10480" y="203"/>
                </a:cubicBezTo>
                <a:cubicBezTo>
                  <a:pt x="10534" y="161"/>
                  <a:pt x="10546" y="141"/>
                  <a:pt x="10578" y="100"/>
                </a:cubicBezTo>
                <a:cubicBezTo>
                  <a:pt x="10599" y="69"/>
                  <a:pt x="10600" y="0"/>
                  <a:pt x="10605" y="16"/>
                </a:cubicBezTo>
                <a:close/>
              </a:path>
            </a:pathLst>
          </a:custGeom>
          <a:solidFill>
            <a:srgbClr val="D20000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55" name="Image 10" descr="logo JM carré.jpg"/>
          <p:cNvPicPr/>
          <p:nvPr/>
        </p:nvPicPr>
        <p:blipFill>
          <a:blip r:embed="rId5"/>
          <a:srcRect l="0" t="0" r="33" b="-787"/>
          <a:stretch/>
        </p:blipFill>
        <p:spPr>
          <a:xfrm rot="21075600">
            <a:off x="433080" y="1011960"/>
            <a:ext cx="2068200" cy="219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6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19" descr="blueconstruct"/>
          <p:cNvPicPr/>
          <p:nvPr/>
        </p:nvPicPr>
        <p:blipFill>
          <a:blip r:embed="rId2"/>
          <a:stretch/>
        </p:blipFill>
        <p:spPr>
          <a:xfrm>
            <a:off x="0" y="0"/>
            <a:ext cx="9142560" cy="6856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" name="Freeform 3"/>
          <p:cNvSpPr/>
          <p:nvPr/>
        </p:nvSpPr>
        <p:spPr>
          <a:xfrm flipV="1" rot="16200000">
            <a:off x="-2747520" y="2748960"/>
            <a:ext cx="6856560" cy="1355760"/>
          </a:xfrm>
          <a:custGeom>
            <a:avLst/>
            <a:gdLst>
              <a:gd name="textAreaLeft" fmla="*/ 0 w 6856560"/>
              <a:gd name="textAreaRight" fmla="*/ 6858000 w 6856560"/>
              <a:gd name="textAreaTop" fmla="*/ -720 h 1355760"/>
              <a:gd name="textAreaBottom" fmla="*/ 1356480 h 1355760"/>
            </a:gdLst>
            <a:ahLst/>
            <a:cxnLst/>
            <a:rect l="textAreaLeft" t="textAreaTop" r="textAreaRight" b="textAreaBottom"/>
            <a:pathLst>
              <a:path w="10609" h="2066">
                <a:moveTo>
                  <a:pt x="10609" y="0"/>
                </a:moveTo>
                <a:lnTo>
                  <a:pt x="10595" y="2066"/>
                </a:lnTo>
                <a:lnTo>
                  <a:pt x="1" y="2066"/>
                </a:lnTo>
                <a:cubicBezTo>
                  <a:pt x="7" y="1782"/>
                  <a:pt x="0" y="1493"/>
                  <a:pt x="9" y="1212"/>
                </a:cubicBezTo>
                <a:cubicBezTo>
                  <a:pt x="9" y="1208"/>
                  <a:pt x="358" y="1212"/>
                  <a:pt x="651" y="1208"/>
                </a:cubicBezTo>
                <a:cubicBezTo>
                  <a:pt x="1052" y="1208"/>
                  <a:pt x="1259" y="1199"/>
                  <a:pt x="1932" y="1191"/>
                </a:cubicBezTo>
                <a:cubicBezTo>
                  <a:pt x="2721" y="1174"/>
                  <a:pt x="2505" y="1182"/>
                  <a:pt x="2725" y="1169"/>
                </a:cubicBezTo>
                <a:cubicBezTo>
                  <a:pt x="3022" y="1165"/>
                  <a:pt x="2721" y="1169"/>
                  <a:pt x="3596" y="1143"/>
                </a:cubicBezTo>
                <a:cubicBezTo>
                  <a:pt x="3971" y="1126"/>
                  <a:pt x="3604" y="1143"/>
                  <a:pt x="4324" y="1109"/>
                </a:cubicBezTo>
                <a:cubicBezTo>
                  <a:pt x="4894" y="1074"/>
                  <a:pt x="4346" y="1105"/>
                  <a:pt x="5135" y="1061"/>
                </a:cubicBezTo>
                <a:cubicBezTo>
                  <a:pt x="5812" y="1018"/>
                  <a:pt x="5135" y="1057"/>
                  <a:pt x="5941" y="1010"/>
                </a:cubicBezTo>
                <a:cubicBezTo>
                  <a:pt x="6747" y="941"/>
                  <a:pt x="5933" y="1010"/>
                  <a:pt x="6756" y="936"/>
                </a:cubicBezTo>
                <a:cubicBezTo>
                  <a:pt x="7222" y="889"/>
                  <a:pt x="6747" y="936"/>
                  <a:pt x="7126" y="904"/>
                </a:cubicBezTo>
                <a:cubicBezTo>
                  <a:pt x="7502" y="859"/>
                  <a:pt x="7127" y="893"/>
                  <a:pt x="7799" y="820"/>
                </a:cubicBezTo>
                <a:cubicBezTo>
                  <a:pt x="8093" y="786"/>
                  <a:pt x="7795" y="824"/>
                  <a:pt x="8019" y="794"/>
                </a:cubicBezTo>
                <a:cubicBezTo>
                  <a:pt x="8085" y="783"/>
                  <a:pt x="8218" y="764"/>
                  <a:pt x="8489" y="725"/>
                </a:cubicBezTo>
                <a:cubicBezTo>
                  <a:pt x="8676" y="699"/>
                  <a:pt x="8757" y="682"/>
                  <a:pt x="9110" y="617"/>
                </a:cubicBezTo>
                <a:cubicBezTo>
                  <a:pt x="9309" y="578"/>
                  <a:pt x="9395" y="561"/>
                  <a:pt x="9679" y="492"/>
                </a:cubicBezTo>
                <a:cubicBezTo>
                  <a:pt x="9959" y="423"/>
                  <a:pt x="9748" y="471"/>
                  <a:pt x="9990" y="406"/>
                </a:cubicBezTo>
                <a:cubicBezTo>
                  <a:pt x="10132" y="359"/>
                  <a:pt x="10106" y="367"/>
                  <a:pt x="10270" y="307"/>
                </a:cubicBezTo>
                <a:cubicBezTo>
                  <a:pt x="10344" y="281"/>
                  <a:pt x="10382" y="251"/>
                  <a:pt x="10429" y="225"/>
                </a:cubicBezTo>
                <a:cubicBezTo>
                  <a:pt x="10490" y="186"/>
                  <a:pt x="10489" y="181"/>
                  <a:pt x="10537" y="139"/>
                </a:cubicBezTo>
                <a:cubicBezTo>
                  <a:pt x="10565" y="112"/>
                  <a:pt x="10568" y="117"/>
                  <a:pt x="10580" y="94"/>
                </a:cubicBezTo>
                <a:cubicBezTo>
                  <a:pt x="10592" y="71"/>
                  <a:pt x="10603" y="20"/>
                  <a:pt x="10609" y="0"/>
                </a:cubicBezTo>
                <a:close/>
              </a:path>
            </a:pathLst>
          </a:custGeom>
          <a:gradFill rotWithShape="0">
            <a:gsLst>
              <a:gs pos="0">
                <a:srgbClr val="AFC048"/>
              </a:gs>
              <a:gs pos="100000">
                <a:srgbClr val="6C6C6C">
                  <a:alpha val="25000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61" name="Image 7" descr="LOGOJM-SEUL.png"/>
          <p:cNvPicPr/>
          <p:nvPr/>
        </p:nvPicPr>
        <p:blipFill>
          <a:blip r:embed="rId3"/>
          <a:srcRect l="0" t="0" r="144" b="88"/>
          <a:stretch/>
        </p:blipFill>
        <p:spPr>
          <a:xfrm rot="21085800">
            <a:off x="217080" y="138240"/>
            <a:ext cx="1413720" cy="1542240"/>
          </a:xfrm>
          <a:prstGeom prst="rect">
            <a:avLst/>
          </a:prstGeom>
          <a:noFill/>
          <a:ln w="0">
            <a:noFill/>
          </a:ln>
          <a:effectLst>
            <a:outerShdw algn="ctr" blurRad="50760" dir="5400000" dist="50760" rotWithShape="0">
              <a:schemeClr val="tx2"/>
            </a:outerShdw>
          </a:effectLst>
        </p:spPr>
      </p:pic>
      <p:pic>
        <p:nvPicPr>
          <p:cNvPr id="62" name="Image 8" descr="LABEL-JM-BAS-DROIT.png"/>
          <p:cNvPicPr/>
          <p:nvPr/>
        </p:nvPicPr>
        <p:blipFill>
          <a:blip r:embed="rId4"/>
          <a:stretch/>
        </p:blipFill>
        <p:spPr>
          <a:xfrm>
            <a:off x="7467480" y="5637240"/>
            <a:ext cx="1675080" cy="1219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3" name="Freeform 4"/>
          <p:cNvSpPr/>
          <p:nvPr/>
        </p:nvSpPr>
        <p:spPr>
          <a:xfrm>
            <a:off x="0" y="6367320"/>
            <a:ext cx="7466040" cy="489240"/>
          </a:xfrm>
          <a:custGeom>
            <a:avLst/>
            <a:gdLst>
              <a:gd name="textAreaLeft" fmla="*/ 0 w 7466040"/>
              <a:gd name="textAreaRight" fmla="*/ 7467480 w 7466040"/>
              <a:gd name="textAreaTop" fmla="*/ 0 h 489240"/>
              <a:gd name="textAreaBottom" fmla="*/ 490680 h 489240"/>
            </a:gdLst>
            <a:ahLst/>
            <a:cxnLst/>
            <a:rect l="textAreaLeft" t="textAreaTop" r="textAreaRight" b="textAreaBottom"/>
            <a:pathLst>
              <a:path w="10605" h="1413">
                <a:moveTo>
                  <a:pt x="10605" y="16"/>
                </a:moveTo>
                <a:lnTo>
                  <a:pt x="10605" y="197"/>
                </a:lnTo>
                <a:cubicBezTo>
                  <a:pt x="10595" y="219"/>
                  <a:pt x="10602" y="229"/>
                  <a:pt x="10583" y="268"/>
                </a:cubicBezTo>
                <a:cubicBezTo>
                  <a:pt x="10545" y="325"/>
                  <a:pt x="10564" y="300"/>
                  <a:pt x="10509" y="358"/>
                </a:cubicBezTo>
                <a:cubicBezTo>
                  <a:pt x="10468" y="393"/>
                  <a:pt x="10448" y="406"/>
                  <a:pt x="10387" y="441"/>
                </a:cubicBezTo>
                <a:cubicBezTo>
                  <a:pt x="10294" y="498"/>
                  <a:pt x="10343" y="466"/>
                  <a:pt x="10310" y="483"/>
                </a:cubicBezTo>
                <a:cubicBezTo>
                  <a:pt x="10253" y="505"/>
                  <a:pt x="10243" y="508"/>
                  <a:pt x="10198" y="529"/>
                </a:cubicBezTo>
                <a:cubicBezTo>
                  <a:pt x="10131" y="556"/>
                  <a:pt x="10160" y="540"/>
                  <a:pt x="10089" y="572"/>
                </a:cubicBezTo>
                <a:cubicBezTo>
                  <a:pt x="10015" y="595"/>
                  <a:pt x="9990" y="605"/>
                  <a:pt x="9897" y="630"/>
                </a:cubicBezTo>
                <a:cubicBezTo>
                  <a:pt x="9804" y="662"/>
                  <a:pt x="9756" y="672"/>
                  <a:pt x="9669" y="694"/>
                </a:cubicBezTo>
                <a:cubicBezTo>
                  <a:pt x="9606" y="710"/>
                  <a:pt x="9594" y="712"/>
                  <a:pt x="9502" y="736"/>
                </a:cubicBezTo>
                <a:cubicBezTo>
                  <a:pt x="9448" y="755"/>
                  <a:pt x="9411" y="758"/>
                  <a:pt x="9355" y="771"/>
                </a:cubicBezTo>
                <a:cubicBezTo>
                  <a:pt x="9301" y="783"/>
                  <a:pt x="9250" y="794"/>
                  <a:pt x="9178" y="807"/>
                </a:cubicBezTo>
                <a:cubicBezTo>
                  <a:pt x="9105" y="823"/>
                  <a:pt x="8996" y="837"/>
                  <a:pt x="8922" y="851"/>
                </a:cubicBezTo>
                <a:cubicBezTo>
                  <a:pt x="8808" y="871"/>
                  <a:pt x="8615" y="906"/>
                  <a:pt x="8492" y="925"/>
                </a:cubicBezTo>
                <a:cubicBezTo>
                  <a:pt x="8369" y="944"/>
                  <a:pt x="8277" y="955"/>
                  <a:pt x="8184" y="967"/>
                </a:cubicBezTo>
                <a:cubicBezTo>
                  <a:pt x="8045" y="986"/>
                  <a:pt x="7789" y="1024"/>
                  <a:pt x="7655" y="1041"/>
                </a:cubicBezTo>
                <a:cubicBezTo>
                  <a:pt x="7552" y="1050"/>
                  <a:pt x="7484" y="1058"/>
                  <a:pt x="7382" y="1070"/>
                </a:cubicBezTo>
                <a:cubicBezTo>
                  <a:pt x="7279" y="1082"/>
                  <a:pt x="7144" y="1100"/>
                  <a:pt x="7036" y="1111"/>
                </a:cubicBezTo>
                <a:cubicBezTo>
                  <a:pt x="6917" y="1118"/>
                  <a:pt x="6988" y="1111"/>
                  <a:pt x="6731" y="1137"/>
                </a:cubicBezTo>
                <a:cubicBezTo>
                  <a:pt x="6407" y="1166"/>
                  <a:pt x="6532" y="1153"/>
                  <a:pt x="6023" y="1195"/>
                </a:cubicBezTo>
                <a:cubicBezTo>
                  <a:pt x="5583" y="1230"/>
                  <a:pt x="5218" y="1252"/>
                  <a:pt x="4862" y="1275"/>
                </a:cubicBezTo>
                <a:cubicBezTo>
                  <a:pt x="4611" y="1288"/>
                  <a:pt x="4368" y="1300"/>
                  <a:pt x="4291" y="1310"/>
                </a:cubicBezTo>
                <a:cubicBezTo>
                  <a:pt x="4149" y="1318"/>
                  <a:pt x="4070" y="1326"/>
                  <a:pt x="4012" y="1324"/>
                </a:cubicBezTo>
                <a:cubicBezTo>
                  <a:pt x="3989" y="1315"/>
                  <a:pt x="3473" y="1345"/>
                  <a:pt x="3473" y="1345"/>
                </a:cubicBezTo>
                <a:cubicBezTo>
                  <a:pt x="3098" y="1358"/>
                  <a:pt x="3223" y="1361"/>
                  <a:pt x="2851" y="1371"/>
                </a:cubicBezTo>
                <a:cubicBezTo>
                  <a:pt x="2697" y="1371"/>
                  <a:pt x="2583" y="1380"/>
                  <a:pt x="2468" y="1381"/>
                </a:cubicBezTo>
                <a:cubicBezTo>
                  <a:pt x="1942" y="1388"/>
                  <a:pt x="2071" y="1387"/>
                  <a:pt x="1513" y="1400"/>
                </a:cubicBezTo>
                <a:cubicBezTo>
                  <a:pt x="728" y="1413"/>
                  <a:pt x="306" y="1409"/>
                  <a:pt x="0" y="1409"/>
                </a:cubicBezTo>
                <a:cubicBezTo>
                  <a:pt x="0" y="1320"/>
                  <a:pt x="0" y="1320"/>
                  <a:pt x="0" y="1233"/>
                </a:cubicBezTo>
                <a:cubicBezTo>
                  <a:pt x="115" y="1230"/>
                  <a:pt x="195" y="1232"/>
                  <a:pt x="349" y="1230"/>
                </a:cubicBezTo>
                <a:cubicBezTo>
                  <a:pt x="503" y="1228"/>
                  <a:pt x="648" y="1227"/>
                  <a:pt x="923" y="1223"/>
                </a:cubicBezTo>
                <a:cubicBezTo>
                  <a:pt x="1198" y="1219"/>
                  <a:pt x="1680" y="1213"/>
                  <a:pt x="2001" y="1207"/>
                </a:cubicBezTo>
                <a:cubicBezTo>
                  <a:pt x="2402" y="1195"/>
                  <a:pt x="2387" y="1209"/>
                  <a:pt x="2848" y="1185"/>
                </a:cubicBezTo>
                <a:cubicBezTo>
                  <a:pt x="3285" y="1163"/>
                  <a:pt x="3130" y="1179"/>
                  <a:pt x="3575" y="1159"/>
                </a:cubicBezTo>
                <a:cubicBezTo>
                  <a:pt x="4028" y="1137"/>
                  <a:pt x="3989" y="1143"/>
                  <a:pt x="4329" y="1127"/>
                </a:cubicBezTo>
                <a:cubicBezTo>
                  <a:pt x="4525" y="1118"/>
                  <a:pt x="4528" y="1114"/>
                  <a:pt x="4762" y="1102"/>
                </a:cubicBezTo>
                <a:cubicBezTo>
                  <a:pt x="5003" y="1093"/>
                  <a:pt x="5359" y="1063"/>
                  <a:pt x="5557" y="1050"/>
                </a:cubicBezTo>
                <a:cubicBezTo>
                  <a:pt x="5755" y="1037"/>
                  <a:pt x="5849" y="1019"/>
                  <a:pt x="5952" y="1021"/>
                </a:cubicBezTo>
                <a:cubicBezTo>
                  <a:pt x="6103" y="1009"/>
                  <a:pt x="6332" y="989"/>
                  <a:pt x="6462" y="980"/>
                </a:cubicBezTo>
                <a:cubicBezTo>
                  <a:pt x="6617" y="969"/>
                  <a:pt x="6770" y="948"/>
                  <a:pt x="6911" y="938"/>
                </a:cubicBezTo>
                <a:cubicBezTo>
                  <a:pt x="7174" y="909"/>
                  <a:pt x="7033" y="925"/>
                  <a:pt x="7405" y="887"/>
                </a:cubicBezTo>
                <a:cubicBezTo>
                  <a:pt x="7681" y="855"/>
                  <a:pt x="7770" y="839"/>
                  <a:pt x="7963" y="823"/>
                </a:cubicBezTo>
                <a:cubicBezTo>
                  <a:pt x="8142" y="800"/>
                  <a:pt x="8338" y="764"/>
                  <a:pt x="8482" y="748"/>
                </a:cubicBezTo>
                <a:cubicBezTo>
                  <a:pt x="8641" y="730"/>
                  <a:pt x="8604" y="726"/>
                  <a:pt x="8845" y="685"/>
                </a:cubicBezTo>
                <a:cubicBezTo>
                  <a:pt x="9053" y="646"/>
                  <a:pt x="8951" y="665"/>
                  <a:pt x="9101" y="640"/>
                </a:cubicBezTo>
                <a:cubicBezTo>
                  <a:pt x="9284" y="601"/>
                  <a:pt x="9217" y="614"/>
                  <a:pt x="9393" y="579"/>
                </a:cubicBezTo>
                <a:cubicBezTo>
                  <a:pt x="9476" y="559"/>
                  <a:pt x="9461" y="566"/>
                  <a:pt x="9624" y="524"/>
                </a:cubicBezTo>
                <a:cubicBezTo>
                  <a:pt x="9720" y="499"/>
                  <a:pt x="9749" y="493"/>
                  <a:pt x="9810" y="476"/>
                </a:cubicBezTo>
                <a:cubicBezTo>
                  <a:pt x="9912" y="451"/>
                  <a:pt x="9845" y="470"/>
                  <a:pt x="9922" y="448"/>
                </a:cubicBezTo>
                <a:cubicBezTo>
                  <a:pt x="9987" y="425"/>
                  <a:pt x="9966" y="433"/>
                  <a:pt x="10119" y="382"/>
                </a:cubicBezTo>
                <a:cubicBezTo>
                  <a:pt x="10189" y="356"/>
                  <a:pt x="10234" y="334"/>
                  <a:pt x="10298" y="311"/>
                </a:cubicBezTo>
                <a:cubicBezTo>
                  <a:pt x="10339" y="286"/>
                  <a:pt x="10323" y="299"/>
                  <a:pt x="10365" y="273"/>
                </a:cubicBezTo>
                <a:cubicBezTo>
                  <a:pt x="10419" y="244"/>
                  <a:pt x="10425" y="241"/>
                  <a:pt x="10480" y="203"/>
                </a:cubicBezTo>
                <a:cubicBezTo>
                  <a:pt x="10534" y="161"/>
                  <a:pt x="10546" y="141"/>
                  <a:pt x="10578" y="100"/>
                </a:cubicBezTo>
                <a:cubicBezTo>
                  <a:pt x="10599" y="69"/>
                  <a:pt x="10600" y="0"/>
                  <a:pt x="10605" y="16"/>
                </a:cubicBezTo>
                <a:close/>
              </a:path>
            </a:pathLst>
          </a:custGeom>
          <a:solidFill>
            <a:srgbClr val="D20000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64" name="Image 10" descr="logo JM carré.jpg"/>
          <p:cNvPicPr/>
          <p:nvPr/>
        </p:nvPicPr>
        <p:blipFill>
          <a:blip r:embed="rId5"/>
          <a:srcRect l="0" t="0" r="33" b="-787"/>
          <a:stretch/>
        </p:blipFill>
        <p:spPr>
          <a:xfrm rot="21075600">
            <a:off x="433080" y="1011960"/>
            <a:ext cx="2068200" cy="219600"/>
          </a:xfrm>
          <a:prstGeom prst="rect">
            <a:avLst/>
          </a:prstGeom>
          <a:noFill/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6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19" descr="blueconstruct"/>
          <p:cNvPicPr/>
          <p:nvPr/>
        </p:nvPicPr>
        <p:blipFill>
          <a:blip r:embed="rId2"/>
          <a:stretch/>
        </p:blipFill>
        <p:spPr>
          <a:xfrm>
            <a:off x="0" y="0"/>
            <a:ext cx="9142560" cy="6856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6" name="Freeform 3"/>
          <p:cNvSpPr/>
          <p:nvPr/>
        </p:nvSpPr>
        <p:spPr>
          <a:xfrm flipV="1" rot="16200000">
            <a:off x="-2747520" y="2748960"/>
            <a:ext cx="6856560" cy="1355760"/>
          </a:xfrm>
          <a:custGeom>
            <a:avLst/>
            <a:gdLst>
              <a:gd name="textAreaLeft" fmla="*/ 0 w 6856560"/>
              <a:gd name="textAreaRight" fmla="*/ 6858000 w 6856560"/>
              <a:gd name="textAreaTop" fmla="*/ -720 h 1355760"/>
              <a:gd name="textAreaBottom" fmla="*/ 1356480 h 1355760"/>
            </a:gdLst>
            <a:ahLst/>
            <a:cxnLst/>
            <a:rect l="textAreaLeft" t="textAreaTop" r="textAreaRight" b="textAreaBottom"/>
            <a:pathLst>
              <a:path w="10609" h="2066">
                <a:moveTo>
                  <a:pt x="10609" y="0"/>
                </a:moveTo>
                <a:lnTo>
                  <a:pt x="10595" y="2066"/>
                </a:lnTo>
                <a:lnTo>
                  <a:pt x="1" y="2066"/>
                </a:lnTo>
                <a:cubicBezTo>
                  <a:pt x="7" y="1782"/>
                  <a:pt x="0" y="1493"/>
                  <a:pt x="9" y="1212"/>
                </a:cubicBezTo>
                <a:cubicBezTo>
                  <a:pt x="9" y="1208"/>
                  <a:pt x="358" y="1212"/>
                  <a:pt x="651" y="1208"/>
                </a:cubicBezTo>
                <a:cubicBezTo>
                  <a:pt x="1052" y="1208"/>
                  <a:pt x="1259" y="1199"/>
                  <a:pt x="1932" y="1191"/>
                </a:cubicBezTo>
                <a:cubicBezTo>
                  <a:pt x="2721" y="1174"/>
                  <a:pt x="2505" y="1182"/>
                  <a:pt x="2725" y="1169"/>
                </a:cubicBezTo>
                <a:cubicBezTo>
                  <a:pt x="3022" y="1165"/>
                  <a:pt x="2721" y="1169"/>
                  <a:pt x="3596" y="1143"/>
                </a:cubicBezTo>
                <a:cubicBezTo>
                  <a:pt x="3971" y="1126"/>
                  <a:pt x="3604" y="1143"/>
                  <a:pt x="4324" y="1109"/>
                </a:cubicBezTo>
                <a:cubicBezTo>
                  <a:pt x="4894" y="1074"/>
                  <a:pt x="4346" y="1105"/>
                  <a:pt x="5135" y="1061"/>
                </a:cubicBezTo>
                <a:cubicBezTo>
                  <a:pt x="5812" y="1018"/>
                  <a:pt x="5135" y="1057"/>
                  <a:pt x="5941" y="1010"/>
                </a:cubicBezTo>
                <a:cubicBezTo>
                  <a:pt x="6747" y="941"/>
                  <a:pt x="5933" y="1010"/>
                  <a:pt x="6756" y="936"/>
                </a:cubicBezTo>
                <a:cubicBezTo>
                  <a:pt x="7222" y="889"/>
                  <a:pt x="6747" y="936"/>
                  <a:pt x="7126" y="904"/>
                </a:cubicBezTo>
                <a:cubicBezTo>
                  <a:pt x="7502" y="859"/>
                  <a:pt x="7127" y="893"/>
                  <a:pt x="7799" y="820"/>
                </a:cubicBezTo>
                <a:cubicBezTo>
                  <a:pt x="8093" y="786"/>
                  <a:pt x="7795" y="824"/>
                  <a:pt x="8019" y="794"/>
                </a:cubicBezTo>
                <a:cubicBezTo>
                  <a:pt x="8085" y="783"/>
                  <a:pt x="8218" y="764"/>
                  <a:pt x="8489" y="725"/>
                </a:cubicBezTo>
                <a:cubicBezTo>
                  <a:pt x="8676" y="699"/>
                  <a:pt x="8757" y="682"/>
                  <a:pt x="9110" y="617"/>
                </a:cubicBezTo>
                <a:cubicBezTo>
                  <a:pt x="9309" y="578"/>
                  <a:pt x="9395" y="561"/>
                  <a:pt x="9679" y="492"/>
                </a:cubicBezTo>
                <a:cubicBezTo>
                  <a:pt x="9959" y="423"/>
                  <a:pt x="9748" y="471"/>
                  <a:pt x="9990" y="406"/>
                </a:cubicBezTo>
                <a:cubicBezTo>
                  <a:pt x="10132" y="359"/>
                  <a:pt x="10106" y="367"/>
                  <a:pt x="10270" y="307"/>
                </a:cubicBezTo>
                <a:cubicBezTo>
                  <a:pt x="10344" y="281"/>
                  <a:pt x="10382" y="251"/>
                  <a:pt x="10429" y="225"/>
                </a:cubicBezTo>
                <a:cubicBezTo>
                  <a:pt x="10490" y="186"/>
                  <a:pt x="10489" y="181"/>
                  <a:pt x="10537" y="139"/>
                </a:cubicBezTo>
                <a:cubicBezTo>
                  <a:pt x="10565" y="112"/>
                  <a:pt x="10568" y="117"/>
                  <a:pt x="10580" y="94"/>
                </a:cubicBezTo>
                <a:cubicBezTo>
                  <a:pt x="10592" y="71"/>
                  <a:pt x="10603" y="20"/>
                  <a:pt x="10609" y="0"/>
                </a:cubicBezTo>
                <a:close/>
              </a:path>
            </a:pathLst>
          </a:custGeom>
          <a:gradFill rotWithShape="0">
            <a:gsLst>
              <a:gs pos="0">
                <a:srgbClr val="AFC048"/>
              </a:gs>
              <a:gs pos="100000">
                <a:srgbClr val="6C6C6C">
                  <a:alpha val="25000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67" name="Image 7" descr="LOGOJM-SEUL.png"/>
          <p:cNvPicPr/>
          <p:nvPr/>
        </p:nvPicPr>
        <p:blipFill>
          <a:blip r:embed="rId3"/>
          <a:srcRect l="0" t="0" r="144" b="88"/>
          <a:stretch/>
        </p:blipFill>
        <p:spPr>
          <a:xfrm rot="21085800">
            <a:off x="217080" y="138240"/>
            <a:ext cx="1413720" cy="1542240"/>
          </a:xfrm>
          <a:prstGeom prst="rect">
            <a:avLst/>
          </a:prstGeom>
          <a:noFill/>
          <a:ln w="0">
            <a:noFill/>
          </a:ln>
          <a:effectLst>
            <a:outerShdw algn="ctr" blurRad="50760" dir="5400000" dist="50760" rotWithShape="0">
              <a:schemeClr val="tx2"/>
            </a:outerShdw>
          </a:effectLst>
        </p:spPr>
      </p:pic>
      <p:pic>
        <p:nvPicPr>
          <p:cNvPr id="68" name="Image 8" descr="LABEL-JM-BAS-DROIT.png"/>
          <p:cNvPicPr/>
          <p:nvPr/>
        </p:nvPicPr>
        <p:blipFill>
          <a:blip r:embed="rId4"/>
          <a:stretch/>
        </p:blipFill>
        <p:spPr>
          <a:xfrm>
            <a:off x="7467480" y="5637240"/>
            <a:ext cx="1675080" cy="1219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9" name="Freeform 4"/>
          <p:cNvSpPr/>
          <p:nvPr/>
        </p:nvSpPr>
        <p:spPr>
          <a:xfrm>
            <a:off x="0" y="6367320"/>
            <a:ext cx="7466040" cy="489240"/>
          </a:xfrm>
          <a:custGeom>
            <a:avLst/>
            <a:gdLst>
              <a:gd name="textAreaLeft" fmla="*/ 0 w 7466040"/>
              <a:gd name="textAreaRight" fmla="*/ 7467480 w 7466040"/>
              <a:gd name="textAreaTop" fmla="*/ 0 h 489240"/>
              <a:gd name="textAreaBottom" fmla="*/ 490680 h 489240"/>
            </a:gdLst>
            <a:ahLst/>
            <a:cxnLst/>
            <a:rect l="textAreaLeft" t="textAreaTop" r="textAreaRight" b="textAreaBottom"/>
            <a:pathLst>
              <a:path w="10605" h="1413">
                <a:moveTo>
                  <a:pt x="10605" y="16"/>
                </a:moveTo>
                <a:lnTo>
                  <a:pt x="10605" y="197"/>
                </a:lnTo>
                <a:cubicBezTo>
                  <a:pt x="10595" y="219"/>
                  <a:pt x="10602" y="229"/>
                  <a:pt x="10583" y="268"/>
                </a:cubicBezTo>
                <a:cubicBezTo>
                  <a:pt x="10545" y="325"/>
                  <a:pt x="10564" y="300"/>
                  <a:pt x="10509" y="358"/>
                </a:cubicBezTo>
                <a:cubicBezTo>
                  <a:pt x="10468" y="393"/>
                  <a:pt x="10448" y="406"/>
                  <a:pt x="10387" y="441"/>
                </a:cubicBezTo>
                <a:cubicBezTo>
                  <a:pt x="10294" y="498"/>
                  <a:pt x="10343" y="466"/>
                  <a:pt x="10310" y="483"/>
                </a:cubicBezTo>
                <a:cubicBezTo>
                  <a:pt x="10253" y="505"/>
                  <a:pt x="10243" y="508"/>
                  <a:pt x="10198" y="529"/>
                </a:cubicBezTo>
                <a:cubicBezTo>
                  <a:pt x="10131" y="556"/>
                  <a:pt x="10160" y="540"/>
                  <a:pt x="10089" y="572"/>
                </a:cubicBezTo>
                <a:cubicBezTo>
                  <a:pt x="10015" y="595"/>
                  <a:pt x="9990" y="605"/>
                  <a:pt x="9897" y="630"/>
                </a:cubicBezTo>
                <a:cubicBezTo>
                  <a:pt x="9804" y="662"/>
                  <a:pt x="9756" y="672"/>
                  <a:pt x="9669" y="694"/>
                </a:cubicBezTo>
                <a:cubicBezTo>
                  <a:pt x="9606" y="710"/>
                  <a:pt x="9594" y="712"/>
                  <a:pt x="9502" y="736"/>
                </a:cubicBezTo>
                <a:cubicBezTo>
                  <a:pt x="9448" y="755"/>
                  <a:pt x="9411" y="758"/>
                  <a:pt x="9355" y="771"/>
                </a:cubicBezTo>
                <a:cubicBezTo>
                  <a:pt x="9301" y="783"/>
                  <a:pt x="9250" y="794"/>
                  <a:pt x="9178" y="807"/>
                </a:cubicBezTo>
                <a:cubicBezTo>
                  <a:pt x="9105" y="823"/>
                  <a:pt x="8996" y="837"/>
                  <a:pt x="8922" y="851"/>
                </a:cubicBezTo>
                <a:cubicBezTo>
                  <a:pt x="8808" y="871"/>
                  <a:pt x="8615" y="906"/>
                  <a:pt x="8492" y="925"/>
                </a:cubicBezTo>
                <a:cubicBezTo>
                  <a:pt x="8369" y="944"/>
                  <a:pt x="8277" y="955"/>
                  <a:pt x="8184" y="967"/>
                </a:cubicBezTo>
                <a:cubicBezTo>
                  <a:pt x="8045" y="986"/>
                  <a:pt x="7789" y="1024"/>
                  <a:pt x="7655" y="1041"/>
                </a:cubicBezTo>
                <a:cubicBezTo>
                  <a:pt x="7552" y="1050"/>
                  <a:pt x="7484" y="1058"/>
                  <a:pt x="7382" y="1070"/>
                </a:cubicBezTo>
                <a:cubicBezTo>
                  <a:pt x="7279" y="1082"/>
                  <a:pt x="7144" y="1100"/>
                  <a:pt x="7036" y="1111"/>
                </a:cubicBezTo>
                <a:cubicBezTo>
                  <a:pt x="6917" y="1118"/>
                  <a:pt x="6988" y="1111"/>
                  <a:pt x="6731" y="1137"/>
                </a:cubicBezTo>
                <a:cubicBezTo>
                  <a:pt x="6407" y="1166"/>
                  <a:pt x="6532" y="1153"/>
                  <a:pt x="6023" y="1195"/>
                </a:cubicBezTo>
                <a:cubicBezTo>
                  <a:pt x="5583" y="1230"/>
                  <a:pt x="5218" y="1252"/>
                  <a:pt x="4862" y="1275"/>
                </a:cubicBezTo>
                <a:cubicBezTo>
                  <a:pt x="4611" y="1288"/>
                  <a:pt x="4368" y="1300"/>
                  <a:pt x="4291" y="1310"/>
                </a:cubicBezTo>
                <a:cubicBezTo>
                  <a:pt x="4149" y="1318"/>
                  <a:pt x="4070" y="1326"/>
                  <a:pt x="4012" y="1324"/>
                </a:cubicBezTo>
                <a:cubicBezTo>
                  <a:pt x="3989" y="1315"/>
                  <a:pt x="3473" y="1345"/>
                  <a:pt x="3473" y="1345"/>
                </a:cubicBezTo>
                <a:cubicBezTo>
                  <a:pt x="3098" y="1358"/>
                  <a:pt x="3223" y="1361"/>
                  <a:pt x="2851" y="1371"/>
                </a:cubicBezTo>
                <a:cubicBezTo>
                  <a:pt x="2697" y="1371"/>
                  <a:pt x="2583" y="1380"/>
                  <a:pt x="2468" y="1381"/>
                </a:cubicBezTo>
                <a:cubicBezTo>
                  <a:pt x="1942" y="1388"/>
                  <a:pt x="2071" y="1387"/>
                  <a:pt x="1513" y="1400"/>
                </a:cubicBezTo>
                <a:cubicBezTo>
                  <a:pt x="728" y="1413"/>
                  <a:pt x="306" y="1409"/>
                  <a:pt x="0" y="1409"/>
                </a:cubicBezTo>
                <a:cubicBezTo>
                  <a:pt x="0" y="1320"/>
                  <a:pt x="0" y="1320"/>
                  <a:pt x="0" y="1233"/>
                </a:cubicBezTo>
                <a:cubicBezTo>
                  <a:pt x="115" y="1230"/>
                  <a:pt x="195" y="1232"/>
                  <a:pt x="349" y="1230"/>
                </a:cubicBezTo>
                <a:cubicBezTo>
                  <a:pt x="503" y="1228"/>
                  <a:pt x="648" y="1227"/>
                  <a:pt x="923" y="1223"/>
                </a:cubicBezTo>
                <a:cubicBezTo>
                  <a:pt x="1198" y="1219"/>
                  <a:pt x="1680" y="1213"/>
                  <a:pt x="2001" y="1207"/>
                </a:cubicBezTo>
                <a:cubicBezTo>
                  <a:pt x="2402" y="1195"/>
                  <a:pt x="2387" y="1209"/>
                  <a:pt x="2848" y="1185"/>
                </a:cubicBezTo>
                <a:cubicBezTo>
                  <a:pt x="3285" y="1163"/>
                  <a:pt x="3130" y="1179"/>
                  <a:pt x="3575" y="1159"/>
                </a:cubicBezTo>
                <a:cubicBezTo>
                  <a:pt x="4028" y="1137"/>
                  <a:pt x="3989" y="1143"/>
                  <a:pt x="4329" y="1127"/>
                </a:cubicBezTo>
                <a:cubicBezTo>
                  <a:pt x="4525" y="1118"/>
                  <a:pt x="4528" y="1114"/>
                  <a:pt x="4762" y="1102"/>
                </a:cubicBezTo>
                <a:cubicBezTo>
                  <a:pt x="5003" y="1093"/>
                  <a:pt x="5359" y="1063"/>
                  <a:pt x="5557" y="1050"/>
                </a:cubicBezTo>
                <a:cubicBezTo>
                  <a:pt x="5755" y="1037"/>
                  <a:pt x="5849" y="1019"/>
                  <a:pt x="5952" y="1021"/>
                </a:cubicBezTo>
                <a:cubicBezTo>
                  <a:pt x="6103" y="1009"/>
                  <a:pt x="6332" y="989"/>
                  <a:pt x="6462" y="980"/>
                </a:cubicBezTo>
                <a:cubicBezTo>
                  <a:pt x="6617" y="969"/>
                  <a:pt x="6770" y="948"/>
                  <a:pt x="6911" y="938"/>
                </a:cubicBezTo>
                <a:cubicBezTo>
                  <a:pt x="7174" y="909"/>
                  <a:pt x="7033" y="925"/>
                  <a:pt x="7405" y="887"/>
                </a:cubicBezTo>
                <a:cubicBezTo>
                  <a:pt x="7681" y="855"/>
                  <a:pt x="7770" y="839"/>
                  <a:pt x="7963" y="823"/>
                </a:cubicBezTo>
                <a:cubicBezTo>
                  <a:pt x="8142" y="800"/>
                  <a:pt x="8338" y="764"/>
                  <a:pt x="8482" y="748"/>
                </a:cubicBezTo>
                <a:cubicBezTo>
                  <a:pt x="8641" y="730"/>
                  <a:pt x="8604" y="726"/>
                  <a:pt x="8845" y="685"/>
                </a:cubicBezTo>
                <a:cubicBezTo>
                  <a:pt x="9053" y="646"/>
                  <a:pt x="8951" y="665"/>
                  <a:pt x="9101" y="640"/>
                </a:cubicBezTo>
                <a:cubicBezTo>
                  <a:pt x="9284" y="601"/>
                  <a:pt x="9217" y="614"/>
                  <a:pt x="9393" y="579"/>
                </a:cubicBezTo>
                <a:cubicBezTo>
                  <a:pt x="9476" y="559"/>
                  <a:pt x="9461" y="566"/>
                  <a:pt x="9624" y="524"/>
                </a:cubicBezTo>
                <a:cubicBezTo>
                  <a:pt x="9720" y="499"/>
                  <a:pt x="9749" y="493"/>
                  <a:pt x="9810" y="476"/>
                </a:cubicBezTo>
                <a:cubicBezTo>
                  <a:pt x="9912" y="451"/>
                  <a:pt x="9845" y="470"/>
                  <a:pt x="9922" y="448"/>
                </a:cubicBezTo>
                <a:cubicBezTo>
                  <a:pt x="9987" y="425"/>
                  <a:pt x="9966" y="433"/>
                  <a:pt x="10119" y="382"/>
                </a:cubicBezTo>
                <a:cubicBezTo>
                  <a:pt x="10189" y="356"/>
                  <a:pt x="10234" y="334"/>
                  <a:pt x="10298" y="311"/>
                </a:cubicBezTo>
                <a:cubicBezTo>
                  <a:pt x="10339" y="286"/>
                  <a:pt x="10323" y="299"/>
                  <a:pt x="10365" y="273"/>
                </a:cubicBezTo>
                <a:cubicBezTo>
                  <a:pt x="10419" y="244"/>
                  <a:pt x="10425" y="241"/>
                  <a:pt x="10480" y="203"/>
                </a:cubicBezTo>
                <a:cubicBezTo>
                  <a:pt x="10534" y="161"/>
                  <a:pt x="10546" y="141"/>
                  <a:pt x="10578" y="100"/>
                </a:cubicBezTo>
                <a:cubicBezTo>
                  <a:pt x="10599" y="69"/>
                  <a:pt x="10600" y="0"/>
                  <a:pt x="10605" y="16"/>
                </a:cubicBezTo>
                <a:close/>
              </a:path>
            </a:pathLst>
          </a:custGeom>
          <a:solidFill>
            <a:srgbClr val="D20000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70" name="Image 10" descr="logo JM carré.jpg"/>
          <p:cNvPicPr/>
          <p:nvPr/>
        </p:nvPicPr>
        <p:blipFill>
          <a:blip r:embed="rId5"/>
          <a:srcRect l="0" t="0" r="33" b="-787"/>
          <a:stretch/>
        </p:blipFill>
        <p:spPr>
          <a:xfrm rot="21075600">
            <a:off x="433080" y="1011960"/>
            <a:ext cx="2068200" cy="219600"/>
          </a:xfrm>
          <a:prstGeom prst="rect">
            <a:avLst/>
          </a:prstGeom>
          <a:noFill/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6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19" descr="blueconstruct"/>
          <p:cNvPicPr/>
          <p:nvPr/>
        </p:nvPicPr>
        <p:blipFill>
          <a:blip r:embed="rId2"/>
          <a:stretch/>
        </p:blipFill>
        <p:spPr>
          <a:xfrm>
            <a:off x="0" y="0"/>
            <a:ext cx="9142560" cy="6856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" name="Freeform 3"/>
          <p:cNvSpPr/>
          <p:nvPr/>
        </p:nvSpPr>
        <p:spPr>
          <a:xfrm flipV="1" rot="16200000">
            <a:off x="-2747520" y="2748960"/>
            <a:ext cx="6856560" cy="1355760"/>
          </a:xfrm>
          <a:custGeom>
            <a:avLst/>
            <a:gdLst>
              <a:gd name="textAreaLeft" fmla="*/ 0 w 6856560"/>
              <a:gd name="textAreaRight" fmla="*/ 6858000 w 6856560"/>
              <a:gd name="textAreaTop" fmla="*/ -720 h 1355760"/>
              <a:gd name="textAreaBottom" fmla="*/ 1356480 h 1355760"/>
            </a:gdLst>
            <a:ahLst/>
            <a:cxnLst/>
            <a:rect l="textAreaLeft" t="textAreaTop" r="textAreaRight" b="textAreaBottom"/>
            <a:pathLst>
              <a:path w="10609" h="2066">
                <a:moveTo>
                  <a:pt x="10609" y="0"/>
                </a:moveTo>
                <a:lnTo>
                  <a:pt x="10595" y="2066"/>
                </a:lnTo>
                <a:lnTo>
                  <a:pt x="1" y="2066"/>
                </a:lnTo>
                <a:cubicBezTo>
                  <a:pt x="7" y="1782"/>
                  <a:pt x="0" y="1493"/>
                  <a:pt x="9" y="1212"/>
                </a:cubicBezTo>
                <a:cubicBezTo>
                  <a:pt x="9" y="1208"/>
                  <a:pt x="358" y="1212"/>
                  <a:pt x="651" y="1208"/>
                </a:cubicBezTo>
                <a:cubicBezTo>
                  <a:pt x="1052" y="1208"/>
                  <a:pt x="1259" y="1199"/>
                  <a:pt x="1932" y="1191"/>
                </a:cubicBezTo>
                <a:cubicBezTo>
                  <a:pt x="2721" y="1174"/>
                  <a:pt x="2505" y="1182"/>
                  <a:pt x="2725" y="1169"/>
                </a:cubicBezTo>
                <a:cubicBezTo>
                  <a:pt x="3022" y="1165"/>
                  <a:pt x="2721" y="1169"/>
                  <a:pt x="3596" y="1143"/>
                </a:cubicBezTo>
                <a:cubicBezTo>
                  <a:pt x="3971" y="1126"/>
                  <a:pt x="3604" y="1143"/>
                  <a:pt x="4324" y="1109"/>
                </a:cubicBezTo>
                <a:cubicBezTo>
                  <a:pt x="4894" y="1074"/>
                  <a:pt x="4346" y="1105"/>
                  <a:pt x="5135" y="1061"/>
                </a:cubicBezTo>
                <a:cubicBezTo>
                  <a:pt x="5812" y="1018"/>
                  <a:pt x="5135" y="1057"/>
                  <a:pt x="5941" y="1010"/>
                </a:cubicBezTo>
                <a:cubicBezTo>
                  <a:pt x="6747" y="941"/>
                  <a:pt x="5933" y="1010"/>
                  <a:pt x="6756" y="936"/>
                </a:cubicBezTo>
                <a:cubicBezTo>
                  <a:pt x="7222" y="889"/>
                  <a:pt x="6747" y="936"/>
                  <a:pt x="7126" y="904"/>
                </a:cubicBezTo>
                <a:cubicBezTo>
                  <a:pt x="7502" y="859"/>
                  <a:pt x="7127" y="893"/>
                  <a:pt x="7799" y="820"/>
                </a:cubicBezTo>
                <a:cubicBezTo>
                  <a:pt x="8093" y="786"/>
                  <a:pt x="7795" y="824"/>
                  <a:pt x="8019" y="794"/>
                </a:cubicBezTo>
                <a:cubicBezTo>
                  <a:pt x="8085" y="783"/>
                  <a:pt x="8218" y="764"/>
                  <a:pt x="8489" y="725"/>
                </a:cubicBezTo>
                <a:cubicBezTo>
                  <a:pt x="8676" y="699"/>
                  <a:pt x="8757" y="682"/>
                  <a:pt x="9110" y="617"/>
                </a:cubicBezTo>
                <a:cubicBezTo>
                  <a:pt x="9309" y="578"/>
                  <a:pt x="9395" y="561"/>
                  <a:pt x="9679" y="492"/>
                </a:cubicBezTo>
                <a:cubicBezTo>
                  <a:pt x="9959" y="423"/>
                  <a:pt x="9748" y="471"/>
                  <a:pt x="9990" y="406"/>
                </a:cubicBezTo>
                <a:cubicBezTo>
                  <a:pt x="10132" y="359"/>
                  <a:pt x="10106" y="367"/>
                  <a:pt x="10270" y="307"/>
                </a:cubicBezTo>
                <a:cubicBezTo>
                  <a:pt x="10344" y="281"/>
                  <a:pt x="10382" y="251"/>
                  <a:pt x="10429" y="225"/>
                </a:cubicBezTo>
                <a:cubicBezTo>
                  <a:pt x="10490" y="186"/>
                  <a:pt x="10489" y="181"/>
                  <a:pt x="10537" y="139"/>
                </a:cubicBezTo>
                <a:cubicBezTo>
                  <a:pt x="10565" y="112"/>
                  <a:pt x="10568" y="117"/>
                  <a:pt x="10580" y="94"/>
                </a:cubicBezTo>
                <a:cubicBezTo>
                  <a:pt x="10592" y="71"/>
                  <a:pt x="10603" y="20"/>
                  <a:pt x="10609" y="0"/>
                </a:cubicBezTo>
                <a:close/>
              </a:path>
            </a:pathLst>
          </a:custGeom>
          <a:gradFill rotWithShape="0">
            <a:gsLst>
              <a:gs pos="0">
                <a:srgbClr val="AFC048"/>
              </a:gs>
              <a:gs pos="100000">
                <a:srgbClr val="6C6C6C">
                  <a:alpha val="25000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73" name="Image 7" descr="LOGOJM-SEUL.png"/>
          <p:cNvPicPr/>
          <p:nvPr/>
        </p:nvPicPr>
        <p:blipFill>
          <a:blip r:embed="rId3"/>
          <a:srcRect l="0" t="0" r="144" b="88"/>
          <a:stretch/>
        </p:blipFill>
        <p:spPr>
          <a:xfrm rot="21085800">
            <a:off x="217080" y="138240"/>
            <a:ext cx="1413720" cy="1542240"/>
          </a:xfrm>
          <a:prstGeom prst="rect">
            <a:avLst/>
          </a:prstGeom>
          <a:noFill/>
          <a:ln w="0">
            <a:noFill/>
          </a:ln>
          <a:effectLst>
            <a:outerShdw algn="ctr" blurRad="50760" dir="5400000" dist="50760" rotWithShape="0">
              <a:schemeClr val="tx2"/>
            </a:outerShdw>
          </a:effectLst>
        </p:spPr>
      </p:pic>
      <p:pic>
        <p:nvPicPr>
          <p:cNvPr id="74" name="Image 8" descr="LABEL-JM-BAS-DROIT.png"/>
          <p:cNvPicPr/>
          <p:nvPr/>
        </p:nvPicPr>
        <p:blipFill>
          <a:blip r:embed="rId4"/>
          <a:stretch/>
        </p:blipFill>
        <p:spPr>
          <a:xfrm>
            <a:off x="7467480" y="5637240"/>
            <a:ext cx="1675080" cy="1219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5" name="Freeform 4"/>
          <p:cNvSpPr/>
          <p:nvPr/>
        </p:nvSpPr>
        <p:spPr>
          <a:xfrm>
            <a:off x="0" y="6367320"/>
            <a:ext cx="7466040" cy="489240"/>
          </a:xfrm>
          <a:custGeom>
            <a:avLst/>
            <a:gdLst>
              <a:gd name="textAreaLeft" fmla="*/ 0 w 7466040"/>
              <a:gd name="textAreaRight" fmla="*/ 7467480 w 7466040"/>
              <a:gd name="textAreaTop" fmla="*/ 0 h 489240"/>
              <a:gd name="textAreaBottom" fmla="*/ 490680 h 489240"/>
            </a:gdLst>
            <a:ahLst/>
            <a:cxnLst/>
            <a:rect l="textAreaLeft" t="textAreaTop" r="textAreaRight" b="textAreaBottom"/>
            <a:pathLst>
              <a:path w="10605" h="1413">
                <a:moveTo>
                  <a:pt x="10605" y="16"/>
                </a:moveTo>
                <a:lnTo>
                  <a:pt x="10605" y="197"/>
                </a:lnTo>
                <a:cubicBezTo>
                  <a:pt x="10595" y="219"/>
                  <a:pt x="10602" y="229"/>
                  <a:pt x="10583" y="268"/>
                </a:cubicBezTo>
                <a:cubicBezTo>
                  <a:pt x="10545" y="325"/>
                  <a:pt x="10564" y="300"/>
                  <a:pt x="10509" y="358"/>
                </a:cubicBezTo>
                <a:cubicBezTo>
                  <a:pt x="10468" y="393"/>
                  <a:pt x="10448" y="406"/>
                  <a:pt x="10387" y="441"/>
                </a:cubicBezTo>
                <a:cubicBezTo>
                  <a:pt x="10294" y="498"/>
                  <a:pt x="10343" y="466"/>
                  <a:pt x="10310" y="483"/>
                </a:cubicBezTo>
                <a:cubicBezTo>
                  <a:pt x="10253" y="505"/>
                  <a:pt x="10243" y="508"/>
                  <a:pt x="10198" y="529"/>
                </a:cubicBezTo>
                <a:cubicBezTo>
                  <a:pt x="10131" y="556"/>
                  <a:pt x="10160" y="540"/>
                  <a:pt x="10089" y="572"/>
                </a:cubicBezTo>
                <a:cubicBezTo>
                  <a:pt x="10015" y="595"/>
                  <a:pt x="9990" y="605"/>
                  <a:pt x="9897" y="630"/>
                </a:cubicBezTo>
                <a:cubicBezTo>
                  <a:pt x="9804" y="662"/>
                  <a:pt x="9756" y="672"/>
                  <a:pt x="9669" y="694"/>
                </a:cubicBezTo>
                <a:cubicBezTo>
                  <a:pt x="9606" y="710"/>
                  <a:pt x="9594" y="712"/>
                  <a:pt x="9502" y="736"/>
                </a:cubicBezTo>
                <a:cubicBezTo>
                  <a:pt x="9448" y="755"/>
                  <a:pt x="9411" y="758"/>
                  <a:pt x="9355" y="771"/>
                </a:cubicBezTo>
                <a:cubicBezTo>
                  <a:pt x="9301" y="783"/>
                  <a:pt x="9250" y="794"/>
                  <a:pt x="9178" y="807"/>
                </a:cubicBezTo>
                <a:cubicBezTo>
                  <a:pt x="9105" y="823"/>
                  <a:pt x="8996" y="837"/>
                  <a:pt x="8922" y="851"/>
                </a:cubicBezTo>
                <a:cubicBezTo>
                  <a:pt x="8808" y="871"/>
                  <a:pt x="8615" y="906"/>
                  <a:pt x="8492" y="925"/>
                </a:cubicBezTo>
                <a:cubicBezTo>
                  <a:pt x="8369" y="944"/>
                  <a:pt x="8277" y="955"/>
                  <a:pt x="8184" y="967"/>
                </a:cubicBezTo>
                <a:cubicBezTo>
                  <a:pt x="8045" y="986"/>
                  <a:pt x="7789" y="1024"/>
                  <a:pt x="7655" y="1041"/>
                </a:cubicBezTo>
                <a:cubicBezTo>
                  <a:pt x="7552" y="1050"/>
                  <a:pt x="7484" y="1058"/>
                  <a:pt x="7382" y="1070"/>
                </a:cubicBezTo>
                <a:cubicBezTo>
                  <a:pt x="7279" y="1082"/>
                  <a:pt x="7144" y="1100"/>
                  <a:pt x="7036" y="1111"/>
                </a:cubicBezTo>
                <a:cubicBezTo>
                  <a:pt x="6917" y="1118"/>
                  <a:pt x="6988" y="1111"/>
                  <a:pt x="6731" y="1137"/>
                </a:cubicBezTo>
                <a:cubicBezTo>
                  <a:pt x="6407" y="1166"/>
                  <a:pt x="6532" y="1153"/>
                  <a:pt x="6023" y="1195"/>
                </a:cubicBezTo>
                <a:cubicBezTo>
                  <a:pt x="5583" y="1230"/>
                  <a:pt x="5218" y="1252"/>
                  <a:pt x="4862" y="1275"/>
                </a:cubicBezTo>
                <a:cubicBezTo>
                  <a:pt x="4611" y="1288"/>
                  <a:pt x="4368" y="1300"/>
                  <a:pt x="4291" y="1310"/>
                </a:cubicBezTo>
                <a:cubicBezTo>
                  <a:pt x="4149" y="1318"/>
                  <a:pt x="4070" y="1326"/>
                  <a:pt x="4012" y="1324"/>
                </a:cubicBezTo>
                <a:cubicBezTo>
                  <a:pt x="3989" y="1315"/>
                  <a:pt x="3473" y="1345"/>
                  <a:pt x="3473" y="1345"/>
                </a:cubicBezTo>
                <a:cubicBezTo>
                  <a:pt x="3098" y="1358"/>
                  <a:pt x="3223" y="1361"/>
                  <a:pt x="2851" y="1371"/>
                </a:cubicBezTo>
                <a:cubicBezTo>
                  <a:pt x="2697" y="1371"/>
                  <a:pt x="2583" y="1380"/>
                  <a:pt x="2468" y="1381"/>
                </a:cubicBezTo>
                <a:cubicBezTo>
                  <a:pt x="1942" y="1388"/>
                  <a:pt x="2071" y="1387"/>
                  <a:pt x="1513" y="1400"/>
                </a:cubicBezTo>
                <a:cubicBezTo>
                  <a:pt x="728" y="1413"/>
                  <a:pt x="306" y="1409"/>
                  <a:pt x="0" y="1409"/>
                </a:cubicBezTo>
                <a:cubicBezTo>
                  <a:pt x="0" y="1320"/>
                  <a:pt x="0" y="1320"/>
                  <a:pt x="0" y="1233"/>
                </a:cubicBezTo>
                <a:cubicBezTo>
                  <a:pt x="115" y="1230"/>
                  <a:pt x="195" y="1232"/>
                  <a:pt x="349" y="1230"/>
                </a:cubicBezTo>
                <a:cubicBezTo>
                  <a:pt x="503" y="1228"/>
                  <a:pt x="648" y="1227"/>
                  <a:pt x="923" y="1223"/>
                </a:cubicBezTo>
                <a:cubicBezTo>
                  <a:pt x="1198" y="1219"/>
                  <a:pt x="1680" y="1213"/>
                  <a:pt x="2001" y="1207"/>
                </a:cubicBezTo>
                <a:cubicBezTo>
                  <a:pt x="2402" y="1195"/>
                  <a:pt x="2387" y="1209"/>
                  <a:pt x="2848" y="1185"/>
                </a:cubicBezTo>
                <a:cubicBezTo>
                  <a:pt x="3285" y="1163"/>
                  <a:pt x="3130" y="1179"/>
                  <a:pt x="3575" y="1159"/>
                </a:cubicBezTo>
                <a:cubicBezTo>
                  <a:pt x="4028" y="1137"/>
                  <a:pt x="3989" y="1143"/>
                  <a:pt x="4329" y="1127"/>
                </a:cubicBezTo>
                <a:cubicBezTo>
                  <a:pt x="4525" y="1118"/>
                  <a:pt x="4528" y="1114"/>
                  <a:pt x="4762" y="1102"/>
                </a:cubicBezTo>
                <a:cubicBezTo>
                  <a:pt x="5003" y="1093"/>
                  <a:pt x="5359" y="1063"/>
                  <a:pt x="5557" y="1050"/>
                </a:cubicBezTo>
                <a:cubicBezTo>
                  <a:pt x="5755" y="1037"/>
                  <a:pt x="5849" y="1019"/>
                  <a:pt x="5952" y="1021"/>
                </a:cubicBezTo>
                <a:cubicBezTo>
                  <a:pt x="6103" y="1009"/>
                  <a:pt x="6332" y="989"/>
                  <a:pt x="6462" y="980"/>
                </a:cubicBezTo>
                <a:cubicBezTo>
                  <a:pt x="6617" y="969"/>
                  <a:pt x="6770" y="948"/>
                  <a:pt x="6911" y="938"/>
                </a:cubicBezTo>
                <a:cubicBezTo>
                  <a:pt x="7174" y="909"/>
                  <a:pt x="7033" y="925"/>
                  <a:pt x="7405" y="887"/>
                </a:cubicBezTo>
                <a:cubicBezTo>
                  <a:pt x="7681" y="855"/>
                  <a:pt x="7770" y="839"/>
                  <a:pt x="7963" y="823"/>
                </a:cubicBezTo>
                <a:cubicBezTo>
                  <a:pt x="8142" y="800"/>
                  <a:pt x="8338" y="764"/>
                  <a:pt x="8482" y="748"/>
                </a:cubicBezTo>
                <a:cubicBezTo>
                  <a:pt x="8641" y="730"/>
                  <a:pt x="8604" y="726"/>
                  <a:pt x="8845" y="685"/>
                </a:cubicBezTo>
                <a:cubicBezTo>
                  <a:pt x="9053" y="646"/>
                  <a:pt x="8951" y="665"/>
                  <a:pt x="9101" y="640"/>
                </a:cubicBezTo>
                <a:cubicBezTo>
                  <a:pt x="9284" y="601"/>
                  <a:pt x="9217" y="614"/>
                  <a:pt x="9393" y="579"/>
                </a:cubicBezTo>
                <a:cubicBezTo>
                  <a:pt x="9476" y="559"/>
                  <a:pt x="9461" y="566"/>
                  <a:pt x="9624" y="524"/>
                </a:cubicBezTo>
                <a:cubicBezTo>
                  <a:pt x="9720" y="499"/>
                  <a:pt x="9749" y="493"/>
                  <a:pt x="9810" y="476"/>
                </a:cubicBezTo>
                <a:cubicBezTo>
                  <a:pt x="9912" y="451"/>
                  <a:pt x="9845" y="470"/>
                  <a:pt x="9922" y="448"/>
                </a:cubicBezTo>
                <a:cubicBezTo>
                  <a:pt x="9987" y="425"/>
                  <a:pt x="9966" y="433"/>
                  <a:pt x="10119" y="382"/>
                </a:cubicBezTo>
                <a:cubicBezTo>
                  <a:pt x="10189" y="356"/>
                  <a:pt x="10234" y="334"/>
                  <a:pt x="10298" y="311"/>
                </a:cubicBezTo>
                <a:cubicBezTo>
                  <a:pt x="10339" y="286"/>
                  <a:pt x="10323" y="299"/>
                  <a:pt x="10365" y="273"/>
                </a:cubicBezTo>
                <a:cubicBezTo>
                  <a:pt x="10419" y="244"/>
                  <a:pt x="10425" y="241"/>
                  <a:pt x="10480" y="203"/>
                </a:cubicBezTo>
                <a:cubicBezTo>
                  <a:pt x="10534" y="161"/>
                  <a:pt x="10546" y="141"/>
                  <a:pt x="10578" y="100"/>
                </a:cubicBezTo>
                <a:cubicBezTo>
                  <a:pt x="10599" y="69"/>
                  <a:pt x="10600" y="0"/>
                  <a:pt x="10605" y="16"/>
                </a:cubicBezTo>
                <a:close/>
              </a:path>
            </a:pathLst>
          </a:custGeom>
          <a:solidFill>
            <a:srgbClr val="D20000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76" name="Image 10" descr="logo JM carré.jpg"/>
          <p:cNvPicPr/>
          <p:nvPr/>
        </p:nvPicPr>
        <p:blipFill>
          <a:blip r:embed="rId5"/>
          <a:srcRect l="0" t="0" r="33" b="-787"/>
          <a:stretch/>
        </p:blipFill>
        <p:spPr>
          <a:xfrm rot="21075600">
            <a:off x="433080" y="1011960"/>
            <a:ext cx="2068200" cy="219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6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9" descr="blueconstruct"/>
          <p:cNvPicPr/>
          <p:nvPr/>
        </p:nvPicPr>
        <p:blipFill>
          <a:blip r:embed="rId2"/>
          <a:stretch/>
        </p:blipFill>
        <p:spPr>
          <a:xfrm>
            <a:off x="0" y="0"/>
            <a:ext cx="9142560" cy="6856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" name="Freeform 3"/>
          <p:cNvSpPr/>
          <p:nvPr/>
        </p:nvSpPr>
        <p:spPr>
          <a:xfrm flipV="1" rot="16200000">
            <a:off x="-2747520" y="2748960"/>
            <a:ext cx="6856560" cy="1355760"/>
          </a:xfrm>
          <a:custGeom>
            <a:avLst/>
            <a:gdLst>
              <a:gd name="textAreaLeft" fmla="*/ 0 w 6856560"/>
              <a:gd name="textAreaRight" fmla="*/ 6858000 w 6856560"/>
              <a:gd name="textAreaTop" fmla="*/ -720 h 1355760"/>
              <a:gd name="textAreaBottom" fmla="*/ 1356480 h 1355760"/>
            </a:gdLst>
            <a:ahLst/>
            <a:cxnLst/>
            <a:rect l="textAreaLeft" t="textAreaTop" r="textAreaRight" b="textAreaBottom"/>
            <a:pathLst>
              <a:path w="10609" h="2066">
                <a:moveTo>
                  <a:pt x="10609" y="0"/>
                </a:moveTo>
                <a:lnTo>
                  <a:pt x="10595" y="2066"/>
                </a:lnTo>
                <a:lnTo>
                  <a:pt x="1" y="2066"/>
                </a:lnTo>
                <a:cubicBezTo>
                  <a:pt x="7" y="1782"/>
                  <a:pt x="0" y="1493"/>
                  <a:pt x="9" y="1212"/>
                </a:cubicBezTo>
                <a:cubicBezTo>
                  <a:pt x="9" y="1208"/>
                  <a:pt x="358" y="1212"/>
                  <a:pt x="651" y="1208"/>
                </a:cubicBezTo>
                <a:cubicBezTo>
                  <a:pt x="1052" y="1208"/>
                  <a:pt x="1259" y="1199"/>
                  <a:pt x="1932" y="1191"/>
                </a:cubicBezTo>
                <a:cubicBezTo>
                  <a:pt x="2721" y="1174"/>
                  <a:pt x="2505" y="1182"/>
                  <a:pt x="2725" y="1169"/>
                </a:cubicBezTo>
                <a:cubicBezTo>
                  <a:pt x="3022" y="1165"/>
                  <a:pt x="2721" y="1169"/>
                  <a:pt x="3596" y="1143"/>
                </a:cubicBezTo>
                <a:cubicBezTo>
                  <a:pt x="3971" y="1126"/>
                  <a:pt x="3604" y="1143"/>
                  <a:pt x="4324" y="1109"/>
                </a:cubicBezTo>
                <a:cubicBezTo>
                  <a:pt x="4894" y="1074"/>
                  <a:pt x="4346" y="1105"/>
                  <a:pt x="5135" y="1061"/>
                </a:cubicBezTo>
                <a:cubicBezTo>
                  <a:pt x="5812" y="1018"/>
                  <a:pt x="5135" y="1057"/>
                  <a:pt x="5941" y="1010"/>
                </a:cubicBezTo>
                <a:cubicBezTo>
                  <a:pt x="6747" y="941"/>
                  <a:pt x="5933" y="1010"/>
                  <a:pt x="6756" y="936"/>
                </a:cubicBezTo>
                <a:cubicBezTo>
                  <a:pt x="7222" y="889"/>
                  <a:pt x="6747" y="936"/>
                  <a:pt x="7126" y="904"/>
                </a:cubicBezTo>
                <a:cubicBezTo>
                  <a:pt x="7502" y="859"/>
                  <a:pt x="7127" y="893"/>
                  <a:pt x="7799" y="820"/>
                </a:cubicBezTo>
                <a:cubicBezTo>
                  <a:pt x="8093" y="786"/>
                  <a:pt x="7795" y="824"/>
                  <a:pt x="8019" y="794"/>
                </a:cubicBezTo>
                <a:cubicBezTo>
                  <a:pt x="8085" y="783"/>
                  <a:pt x="8218" y="764"/>
                  <a:pt x="8489" y="725"/>
                </a:cubicBezTo>
                <a:cubicBezTo>
                  <a:pt x="8676" y="699"/>
                  <a:pt x="8757" y="682"/>
                  <a:pt x="9110" y="617"/>
                </a:cubicBezTo>
                <a:cubicBezTo>
                  <a:pt x="9309" y="578"/>
                  <a:pt x="9395" y="561"/>
                  <a:pt x="9679" y="492"/>
                </a:cubicBezTo>
                <a:cubicBezTo>
                  <a:pt x="9959" y="423"/>
                  <a:pt x="9748" y="471"/>
                  <a:pt x="9990" y="406"/>
                </a:cubicBezTo>
                <a:cubicBezTo>
                  <a:pt x="10132" y="359"/>
                  <a:pt x="10106" y="367"/>
                  <a:pt x="10270" y="307"/>
                </a:cubicBezTo>
                <a:cubicBezTo>
                  <a:pt x="10344" y="281"/>
                  <a:pt x="10382" y="251"/>
                  <a:pt x="10429" y="225"/>
                </a:cubicBezTo>
                <a:cubicBezTo>
                  <a:pt x="10490" y="186"/>
                  <a:pt x="10489" y="181"/>
                  <a:pt x="10537" y="139"/>
                </a:cubicBezTo>
                <a:cubicBezTo>
                  <a:pt x="10565" y="112"/>
                  <a:pt x="10568" y="117"/>
                  <a:pt x="10580" y="94"/>
                </a:cubicBezTo>
                <a:cubicBezTo>
                  <a:pt x="10592" y="71"/>
                  <a:pt x="10603" y="20"/>
                  <a:pt x="10609" y="0"/>
                </a:cubicBezTo>
                <a:close/>
              </a:path>
            </a:pathLst>
          </a:custGeom>
          <a:gradFill rotWithShape="0">
            <a:gsLst>
              <a:gs pos="0">
                <a:srgbClr val="AFC048"/>
              </a:gs>
              <a:gs pos="100000">
                <a:srgbClr val="6C6C6C">
                  <a:alpha val="25000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83" name="Image 7" descr="LOGOJM-SEUL.png"/>
          <p:cNvPicPr/>
          <p:nvPr/>
        </p:nvPicPr>
        <p:blipFill>
          <a:blip r:embed="rId3"/>
          <a:srcRect l="0" t="0" r="144" b="88"/>
          <a:stretch/>
        </p:blipFill>
        <p:spPr>
          <a:xfrm rot="21085800">
            <a:off x="217080" y="138240"/>
            <a:ext cx="1413720" cy="1542240"/>
          </a:xfrm>
          <a:prstGeom prst="rect">
            <a:avLst/>
          </a:prstGeom>
          <a:noFill/>
          <a:ln w="0">
            <a:noFill/>
          </a:ln>
          <a:effectLst>
            <a:outerShdw algn="ctr" blurRad="50760" dir="5400000" dist="50760" rotWithShape="0">
              <a:schemeClr val="tx2"/>
            </a:outerShdw>
          </a:effectLst>
        </p:spPr>
      </p:pic>
      <p:pic>
        <p:nvPicPr>
          <p:cNvPr id="84" name="Image 8" descr="LABEL-JM-BAS-DROIT.png"/>
          <p:cNvPicPr/>
          <p:nvPr/>
        </p:nvPicPr>
        <p:blipFill>
          <a:blip r:embed="rId4"/>
          <a:stretch/>
        </p:blipFill>
        <p:spPr>
          <a:xfrm>
            <a:off x="7467480" y="5637240"/>
            <a:ext cx="1675080" cy="1219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5" name="Freeform 4"/>
          <p:cNvSpPr/>
          <p:nvPr/>
        </p:nvSpPr>
        <p:spPr>
          <a:xfrm>
            <a:off x="0" y="6367320"/>
            <a:ext cx="7466040" cy="489240"/>
          </a:xfrm>
          <a:custGeom>
            <a:avLst/>
            <a:gdLst>
              <a:gd name="textAreaLeft" fmla="*/ 0 w 7466040"/>
              <a:gd name="textAreaRight" fmla="*/ 7467480 w 7466040"/>
              <a:gd name="textAreaTop" fmla="*/ 0 h 489240"/>
              <a:gd name="textAreaBottom" fmla="*/ 490680 h 489240"/>
            </a:gdLst>
            <a:ahLst/>
            <a:cxnLst/>
            <a:rect l="textAreaLeft" t="textAreaTop" r="textAreaRight" b="textAreaBottom"/>
            <a:pathLst>
              <a:path w="10605" h="1413">
                <a:moveTo>
                  <a:pt x="10605" y="16"/>
                </a:moveTo>
                <a:lnTo>
                  <a:pt x="10605" y="197"/>
                </a:lnTo>
                <a:cubicBezTo>
                  <a:pt x="10595" y="219"/>
                  <a:pt x="10602" y="229"/>
                  <a:pt x="10583" y="268"/>
                </a:cubicBezTo>
                <a:cubicBezTo>
                  <a:pt x="10545" y="325"/>
                  <a:pt x="10564" y="300"/>
                  <a:pt x="10509" y="358"/>
                </a:cubicBezTo>
                <a:cubicBezTo>
                  <a:pt x="10468" y="393"/>
                  <a:pt x="10448" y="406"/>
                  <a:pt x="10387" y="441"/>
                </a:cubicBezTo>
                <a:cubicBezTo>
                  <a:pt x="10294" y="498"/>
                  <a:pt x="10343" y="466"/>
                  <a:pt x="10310" y="483"/>
                </a:cubicBezTo>
                <a:cubicBezTo>
                  <a:pt x="10253" y="505"/>
                  <a:pt x="10243" y="508"/>
                  <a:pt x="10198" y="529"/>
                </a:cubicBezTo>
                <a:cubicBezTo>
                  <a:pt x="10131" y="556"/>
                  <a:pt x="10160" y="540"/>
                  <a:pt x="10089" y="572"/>
                </a:cubicBezTo>
                <a:cubicBezTo>
                  <a:pt x="10015" y="595"/>
                  <a:pt x="9990" y="605"/>
                  <a:pt x="9897" y="630"/>
                </a:cubicBezTo>
                <a:cubicBezTo>
                  <a:pt x="9804" y="662"/>
                  <a:pt x="9756" y="672"/>
                  <a:pt x="9669" y="694"/>
                </a:cubicBezTo>
                <a:cubicBezTo>
                  <a:pt x="9606" y="710"/>
                  <a:pt x="9594" y="712"/>
                  <a:pt x="9502" y="736"/>
                </a:cubicBezTo>
                <a:cubicBezTo>
                  <a:pt x="9448" y="755"/>
                  <a:pt x="9411" y="758"/>
                  <a:pt x="9355" y="771"/>
                </a:cubicBezTo>
                <a:cubicBezTo>
                  <a:pt x="9301" y="783"/>
                  <a:pt x="9250" y="794"/>
                  <a:pt x="9178" y="807"/>
                </a:cubicBezTo>
                <a:cubicBezTo>
                  <a:pt x="9105" y="823"/>
                  <a:pt x="8996" y="837"/>
                  <a:pt x="8922" y="851"/>
                </a:cubicBezTo>
                <a:cubicBezTo>
                  <a:pt x="8808" y="871"/>
                  <a:pt x="8615" y="906"/>
                  <a:pt x="8492" y="925"/>
                </a:cubicBezTo>
                <a:cubicBezTo>
                  <a:pt x="8369" y="944"/>
                  <a:pt x="8277" y="955"/>
                  <a:pt x="8184" y="967"/>
                </a:cubicBezTo>
                <a:cubicBezTo>
                  <a:pt x="8045" y="986"/>
                  <a:pt x="7789" y="1024"/>
                  <a:pt x="7655" y="1041"/>
                </a:cubicBezTo>
                <a:cubicBezTo>
                  <a:pt x="7552" y="1050"/>
                  <a:pt x="7484" y="1058"/>
                  <a:pt x="7382" y="1070"/>
                </a:cubicBezTo>
                <a:cubicBezTo>
                  <a:pt x="7279" y="1082"/>
                  <a:pt x="7144" y="1100"/>
                  <a:pt x="7036" y="1111"/>
                </a:cubicBezTo>
                <a:cubicBezTo>
                  <a:pt x="6917" y="1118"/>
                  <a:pt x="6988" y="1111"/>
                  <a:pt x="6731" y="1137"/>
                </a:cubicBezTo>
                <a:cubicBezTo>
                  <a:pt x="6407" y="1166"/>
                  <a:pt x="6532" y="1153"/>
                  <a:pt x="6023" y="1195"/>
                </a:cubicBezTo>
                <a:cubicBezTo>
                  <a:pt x="5583" y="1230"/>
                  <a:pt x="5218" y="1252"/>
                  <a:pt x="4862" y="1275"/>
                </a:cubicBezTo>
                <a:cubicBezTo>
                  <a:pt x="4611" y="1288"/>
                  <a:pt x="4368" y="1300"/>
                  <a:pt x="4291" y="1310"/>
                </a:cubicBezTo>
                <a:cubicBezTo>
                  <a:pt x="4149" y="1318"/>
                  <a:pt x="4070" y="1326"/>
                  <a:pt x="4012" y="1324"/>
                </a:cubicBezTo>
                <a:cubicBezTo>
                  <a:pt x="3989" y="1315"/>
                  <a:pt x="3473" y="1345"/>
                  <a:pt x="3473" y="1345"/>
                </a:cubicBezTo>
                <a:cubicBezTo>
                  <a:pt x="3098" y="1358"/>
                  <a:pt x="3223" y="1361"/>
                  <a:pt x="2851" y="1371"/>
                </a:cubicBezTo>
                <a:cubicBezTo>
                  <a:pt x="2697" y="1371"/>
                  <a:pt x="2583" y="1380"/>
                  <a:pt x="2468" y="1381"/>
                </a:cubicBezTo>
                <a:cubicBezTo>
                  <a:pt x="1942" y="1388"/>
                  <a:pt x="2071" y="1387"/>
                  <a:pt x="1513" y="1400"/>
                </a:cubicBezTo>
                <a:cubicBezTo>
                  <a:pt x="728" y="1413"/>
                  <a:pt x="306" y="1409"/>
                  <a:pt x="0" y="1409"/>
                </a:cubicBezTo>
                <a:cubicBezTo>
                  <a:pt x="0" y="1320"/>
                  <a:pt x="0" y="1320"/>
                  <a:pt x="0" y="1233"/>
                </a:cubicBezTo>
                <a:cubicBezTo>
                  <a:pt x="115" y="1230"/>
                  <a:pt x="195" y="1232"/>
                  <a:pt x="349" y="1230"/>
                </a:cubicBezTo>
                <a:cubicBezTo>
                  <a:pt x="503" y="1228"/>
                  <a:pt x="648" y="1227"/>
                  <a:pt x="923" y="1223"/>
                </a:cubicBezTo>
                <a:cubicBezTo>
                  <a:pt x="1198" y="1219"/>
                  <a:pt x="1680" y="1213"/>
                  <a:pt x="2001" y="1207"/>
                </a:cubicBezTo>
                <a:cubicBezTo>
                  <a:pt x="2402" y="1195"/>
                  <a:pt x="2387" y="1209"/>
                  <a:pt x="2848" y="1185"/>
                </a:cubicBezTo>
                <a:cubicBezTo>
                  <a:pt x="3285" y="1163"/>
                  <a:pt x="3130" y="1179"/>
                  <a:pt x="3575" y="1159"/>
                </a:cubicBezTo>
                <a:cubicBezTo>
                  <a:pt x="4028" y="1137"/>
                  <a:pt x="3989" y="1143"/>
                  <a:pt x="4329" y="1127"/>
                </a:cubicBezTo>
                <a:cubicBezTo>
                  <a:pt x="4525" y="1118"/>
                  <a:pt x="4528" y="1114"/>
                  <a:pt x="4762" y="1102"/>
                </a:cubicBezTo>
                <a:cubicBezTo>
                  <a:pt x="5003" y="1093"/>
                  <a:pt x="5359" y="1063"/>
                  <a:pt x="5557" y="1050"/>
                </a:cubicBezTo>
                <a:cubicBezTo>
                  <a:pt x="5755" y="1037"/>
                  <a:pt x="5849" y="1019"/>
                  <a:pt x="5952" y="1021"/>
                </a:cubicBezTo>
                <a:cubicBezTo>
                  <a:pt x="6103" y="1009"/>
                  <a:pt x="6332" y="989"/>
                  <a:pt x="6462" y="980"/>
                </a:cubicBezTo>
                <a:cubicBezTo>
                  <a:pt x="6617" y="969"/>
                  <a:pt x="6770" y="948"/>
                  <a:pt x="6911" y="938"/>
                </a:cubicBezTo>
                <a:cubicBezTo>
                  <a:pt x="7174" y="909"/>
                  <a:pt x="7033" y="925"/>
                  <a:pt x="7405" y="887"/>
                </a:cubicBezTo>
                <a:cubicBezTo>
                  <a:pt x="7681" y="855"/>
                  <a:pt x="7770" y="839"/>
                  <a:pt x="7963" y="823"/>
                </a:cubicBezTo>
                <a:cubicBezTo>
                  <a:pt x="8142" y="800"/>
                  <a:pt x="8338" y="764"/>
                  <a:pt x="8482" y="748"/>
                </a:cubicBezTo>
                <a:cubicBezTo>
                  <a:pt x="8641" y="730"/>
                  <a:pt x="8604" y="726"/>
                  <a:pt x="8845" y="685"/>
                </a:cubicBezTo>
                <a:cubicBezTo>
                  <a:pt x="9053" y="646"/>
                  <a:pt x="8951" y="665"/>
                  <a:pt x="9101" y="640"/>
                </a:cubicBezTo>
                <a:cubicBezTo>
                  <a:pt x="9284" y="601"/>
                  <a:pt x="9217" y="614"/>
                  <a:pt x="9393" y="579"/>
                </a:cubicBezTo>
                <a:cubicBezTo>
                  <a:pt x="9476" y="559"/>
                  <a:pt x="9461" y="566"/>
                  <a:pt x="9624" y="524"/>
                </a:cubicBezTo>
                <a:cubicBezTo>
                  <a:pt x="9720" y="499"/>
                  <a:pt x="9749" y="493"/>
                  <a:pt x="9810" y="476"/>
                </a:cubicBezTo>
                <a:cubicBezTo>
                  <a:pt x="9912" y="451"/>
                  <a:pt x="9845" y="470"/>
                  <a:pt x="9922" y="448"/>
                </a:cubicBezTo>
                <a:cubicBezTo>
                  <a:pt x="9987" y="425"/>
                  <a:pt x="9966" y="433"/>
                  <a:pt x="10119" y="382"/>
                </a:cubicBezTo>
                <a:cubicBezTo>
                  <a:pt x="10189" y="356"/>
                  <a:pt x="10234" y="334"/>
                  <a:pt x="10298" y="311"/>
                </a:cubicBezTo>
                <a:cubicBezTo>
                  <a:pt x="10339" y="286"/>
                  <a:pt x="10323" y="299"/>
                  <a:pt x="10365" y="273"/>
                </a:cubicBezTo>
                <a:cubicBezTo>
                  <a:pt x="10419" y="244"/>
                  <a:pt x="10425" y="241"/>
                  <a:pt x="10480" y="203"/>
                </a:cubicBezTo>
                <a:cubicBezTo>
                  <a:pt x="10534" y="161"/>
                  <a:pt x="10546" y="141"/>
                  <a:pt x="10578" y="100"/>
                </a:cubicBezTo>
                <a:cubicBezTo>
                  <a:pt x="10599" y="69"/>
                  <a:pt x="10600" y="0"/>
                  <a:pt x="10605" y="16"/>
                </a:cubicBezTo>
                <a:close/>
              </a:path>
            </a:pathLst>
          </a:custGeom>
          <a:solidFill>
            <a:srgbClr val="D20000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86" name="Image 10" descr="logo JM carré.jpg"/>
          <p:cNvPicPr/>
          <p:nvPr/>
        </p:nvPicPr>
        <p:blipFill>
          <a:blip r:embed="rId5"/>
          <a:srcRect l="0" t="0" r="33" b="-787"/>
          <a:stretch/>
        </p:blipFill>
        <p:spPr>
          <a:xfrm rot="21075600">
            <a:off x="433080" y="1011960"/>
            <a:ext cx="2068200" cy="219600"/>
          </a:xfrm>
          <a:prstGeom prst="rect">
            <a:avLst/>
          </a:prstGeom>
          <a:noFill/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6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19" descr="blueconstruct"/>
          <p:cNvPicPr/>
          <p:nvPr/>
        </p:nvPicPr>
        <p:blipFill>
          <a:blip r:embed="rId2"/>
          <a:stretch/>
        </p:blipFill>
        <p:spPr>
          <a:xfrm>
            <a:off x="0" y="0"/>
            <a:ext cx="9142560" cy="6856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8" name="Freeform 3"/>
          <p:cNvSpPr/>
          <p:nvPr/>
        </p:nvSpPr>
        <p:spPr>
          <a:xfrm flipV="1" rot="16200000">
            <a:off x="-2747520" y="2748960"/>
            <a:ext cx="6856560" cy="1355760"/>
          </a:xfrm>
          <a:custGeom>
            <a:avLst/>
            <a:gdLst>
              <a:gd name="textAreaLeft" fmla="*/ 0 w 6856560"/>
              <a:gd name="textAreaRight" fmla="*/ 6858000 w 6856560"/>
              <a:gd name="textAreaTop" fmla="*/ -720 h 1355760"/>
              <a:gd name="textAreaBottom" fmla="*/ 1356480 h 1355760"/>
            </a:gdLst>
            <a:ahLst/>
            <a:cxnLst/>
            <a:rect l="textAreaLeft" t="textAreaTop" r="textAreaRight" b="textAreaBottom"/>
            <a:pathLst>
              <a:path w="10609" h="2066">
                <a:moveTo>
                  <a:pt x="10609" y="0"/>
                </a:moveTo>
                <a:lnTo>
                  <a:pt x="10595" y="2066"/>
                </a:lnTo>
                <a:lnTo>
                  <a:pt x="1" y="2066"/>
                </a:lnTo>
                <a:cubicBezTo>
                  <a:pt x="7" y="1782"/>
                  <a:pt x="0" y="1493"/>
                  <a:pt x="9" y="1212"/>
                </a:cubicBezTo>
                <a:cubicBezTo>
                  <a:pt x="9" y="1208"/>
                  <a:pt x="358" y="1212"/>
                  <a:pt x="651" y="1208"/>
                </a:cubicBezTo>
                <a:cubicBezTo>
                  <a:pt x="1052" y="1208"/>
                  <a:pt x="1259" y="1199"/>
                  <a:pt x="1932" y="1191"/>
                </a:cubicBezTo>
                <a:cubicBezTo>
                  <a:pt x="2721" y="1174"/>
                  <a:pt x="2505" y="1182"/>
                  <a:pt x="2725" y="1169"/>
                </a:cubicBezTo>
                <a:cubicBezTo>
                  <a:pt x="3022" y="1165"/>
                  <a:pt x="2721" y="1169"/>
                  <a:pt x="3596" y="1143"/>
                </a:cubicBezTo>
                <a:cubicBezTo>
                  <a:pt x="3971" y="1126"/>
                  <a:pt x="3604" y="1143"/>
                  <a:pt x="4324" y="1109"/>
                </a:cubicBezTo>
                <a:cubicBezTo>
                  <a:pt x="4894" y="1074"/>
                  <a:pt x="4346" y="1105"/>
                  <a:pt x="5135" y="1061"/>
                </a:cubicBezTo>
                <a:cubicBezTo>
                  <a:pt x="5812" y="1018"/>
                  <a:pt x="5135" y="1057"/>
                  <a:pt x="5941" y="1010"/>
                </a:cubicBezTo>
                <a:cubicBezTo>
                  <a:pt x="6747" y="941"/>
                  <a:pt x="5933" y="1010"/>
                  <a:pt x="6756" y="936"/>
                </a:cubicBezTo>
                <a:cubicBezTo>
                  <a:pt x="7222" y="889"/>
                  <a:pt x="6747" y="936"/>
                  <a:pt x="7126" y="904"/>
                </a:cubicBezTo>
                <a:cubicBezTo>
                  <a:pt x="7502" y="859"/>
                  <a:pt x="7127" y="893"/>
                  <a:pt x="7799" y="820"/>
                </a:cubicBezTo>
                <a:cubicBezTo>
                  <a:pt x="8093" y="786"/>
                  <a:pt x="7795" y="824"/>
                  <a:pt x="8019" y="794"/>
                </a:cubicBezTo>
                <a:cubicBezTo>
                  <a:pt x="8085" y="783"/>
                  <a:pt x="8218" y="764"/>
                  <a:pt x="8489" y="725"/>
                </a:cubicBezTo>
                <a:cubicBezTo>
                  <a:pt x="8676" y="699"/>
                  <a:pt x="8757" y="682"/>
                  <a:pt x="9110" y="617"/>
                </a:cubicBezTo>
                <a:cubicBezTo>
                  <a:pt x="9309" y="578"/>
                  <a:pt x="9395" y="561"/>
                  <a:pt x="9679" y="492"/>
                </a:cubicBezTo>
                <a:cubicBezTo>
                  <a:pt x="9959" y="423"/>
                  <a:pt x="9748" y="471"/>
                  <a:pt x="9990" y="406"/>
                </a:cubicBezTo>
                <a:cubicBezTo>
                  <a:pt x="10132" y="359"/>
                  <a:pt x="10106" y="367"/>
                  <a:pt x="10270" y="307"/>
                </a:cubicBezTo>
                <a:cubicBezTo>
                  <a:pt x="10344" y="281"/>
                  <a:pt x="10382" y="251"/>
                  <a:pt x="10429" y="225"/>
                </a:cubicBezTo>
                <a:cubicBezTo>
                  <a:pt x="10490" y="186"/>
                  <a:pt x="10489" y="181"/>
                  <a:pt x="10537" y="139"/>
                </a:cubicBezTo>
                <a:cubicBezTo>
                  <a:pt x="10565" y="112"/>
                  <a:pt x="10568" y="117"/>
                  <a:pt x="10580" y="94"/>
                </a:cubicBezTo>
                <a:cubicBezTo>
                  <a:pt x="10592" y="71"/>
                  <a:pt x="10603" y="20"/>
                  <a:pt x="10609" y="0"/>
                </a:cubicBezTo>
                <a:close/>
              </a:path>
            </a:pathLst>
          </a:custGeom>
          <a:gradFill rotWithShape="0">
            <a:gsLst>
              <a:gs pos="0">
                <a:srgbClr val="AFC048"/>
              </a:gs>
              <a:gs pos="100000">
                <a:srgbClr val="6C6C6C">
                  <a:alpha val="25000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89" name="Image 7" descr="LOGOJM-SEUL.png"/>
          <p:cNvPicPr/>
          <p:nvPr/>
        </p:nvPicPr>
        <p:blipFill>
          <a:blip r:embed="rId3"/>
          <a:srcRect l="0" t="0" r="144" b="88"/>
          <a:stretch/>
        </p:blipFill>
        <p:spPr>
          <a:xfrm rot="21085800">
            <a:off x="217080" y="138240"/>
            <a:ext cx="1413720" cy="1542240"/>
          </a:xfrm>
          <a:prstGeom prst="rect">
            <a:avLst/>
          </a:prstGeom>
          <a:noFill/>
          <a:ln w="0">
            <a:noFill/>
          </a:ln>
          <a:effectLst>
            <a:outerShdw algn="ctr" blurRad="50760" dir="5400000" dist="50760" rotWithShape="0">
              <a:schemeClr val="tx2"/>
            </a:outerShdw>
          </a:effectLst>
        </p:spPr>
      </p:pic>
      <p:pic>
        <p:nvPicPr>
          <p:cNvPr id="90" name="Image 8" descr="LABEL-JM-BAS-DROIT.png"/>
          <p:cNvPicPr/>
          <p:nvPr/>
        </p:nvPicPr>
        <p:blipFill>
          <a:blip r:embed="rId4"/>
          <a:stretch/>
        </p:blipFill>
        <p:spPr>
          <a:xfrm>
            <a:off x="7467480" y="5637240"/>
            <a:ext cx="1675080" cy="1219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1" name="Freeform 4"/>
          <p:cNvSpPr/>
          <p:nvPr/>
        </p:nvSpPr>
        <p:spPr>
          <a:xfrm>
            <a:off x="0" y="6367320"/>
            <a:ext cx="7466040" cy="489240"/>
          </a:xfrm>
          <a:custGeom>
            <a:avLst/>
            <a:gdLst>
              <a:gd name="textAreaLeft" fmla="*/ 0 w 7466040"/>
              <a:gd name="textAreaRight" fmla="*/ 7467480 w 7466040"/>
              <a:gd name="textAreaTop" fmla="*/ 0 h 489240"/>
              <a:gd name="textAreaBottom" fmla="*/ 490680 h 489240"/>
            </a:gdLst>
            <a:ahLst/>
            <a:cxnLst/>
            <a:rect l="textAreaLeft" t="textAreaTop" r="textAreaRight" b="textAreaBottom"/>
            <a:pathLst>
              <a:path w="10605" h="1413">
                <a:moveTo>
                  <a:pt x="10605" y="16"/>
                </a:moveTo>
                <a:lnTo>
                  <a:pt x="10605" y="197"/>
                </a:lnTo>
                <a:cubicBezTo>
                  <a:pt x="10595" y="219"/>
                  <a:pt x="10602" y="229"/>
                  <a:pt x="10583" y="268"/>
                </a:cubicBezTo>
                <a:cubicBezTo>
                  <a:pt x="10545" y="325"/>
                  <a:pt x="10564" y="300"/>
                  <a:pt x="10509" y="358"/>
                </a:cubicBezTo>
                <a:cubicBezTo>
                  <a:pt x="10468" y="393"/>
                  <a:pt x="10448" y="406"/>
                  <a:pt x="10387" y="441"/>
                </a:cubicBezTo>
                <a:cubicBezTo>
                  <a:pt x="10294" y="498"/>
                  <a:pt x="10343" y="466"/>
                  <a:pt x="10310" y="483"/>
                </a:cubicBezTo>
                <a:cubicBezTo>
                  <a:pt x="10253" y="505"/>
                  <a:pt x="10243" y="508"/>
                  <a:pt x="10198" y="529"/>
                </a:cubicBezTo>
                <a:cubicBezTo>
                  <a:pt x="10131" y="556"/>
                  <a:pt x="10160" y="540"/>
                  <a:pt x="10089" y="572"/>
                </a:cubicBezTo>
                <a:cubicBezTo>
                  <a:pt x="10015" y="595"/>
                  <a:pt x="9990" y="605"/>
                  <a:pt x="9897" y="630"/>
                </a:cubicBezTo>
                <a:cubicBezTo>
                  <a:pt x="9804" y="662"/>
                  <a:pt x="9756" y="672"/>
                  <a:pt x="9669" y="694"/>
                </a:cubicBezTo>
                <a:cubicBezTo>
                  <a:pt x="9606" y="710"/>
                  <a:pt x="9594" y="712"/>
                  <a:pt x="9502" y="736"/>
                </a:cubicBezTo>
                <a:cubicBezTo>
                  <a:pt x="9448" y="755"/>
                  <a:pt x="9411" y="758"/>
                  <a:pt x="9355" y="771"/>
                </a:cubicBezTo>
                <a:cubicBezTo>
                  <a:pt x="9301" y="783"/>
                  <a:pt x="9250" y="794"/>
                  <a:pt x="9178" y="807"/>
                </a:cubicBezTo>
                <a:cubicBezTo>
                  <a:pt x="9105" y="823"/>
                  <a:pt x="8996" y="837"/>
                  <a:pt x="8922" y="851"/>
                </a:cubicBezTo>
                <a:cubicBezTo>
                  <a:pt x="8808" y="871"/>
                  <a:pt x="8615" y="906"/>
                  <a:pt x="8492" y="925"/>
                </a:cubicBezTo>
                <a:cubicBezTo>
                  <a:pt x="8369" y="944"/>
                  <a:pt x="8277" y="955"/>
                  <a:pt x="8184" y="967"/>
                </a:cubicBezTo>
                <a:cubicBezTo>
                  <a:pt x="8045" y="986"/>
                  <a:pt x="7789" y="1024"/>
                  <a:pt x="7655" y="1041"/>
                </a:cubicBezTo>
                <a:cubicBezTo>
                  <a:pt x="7552" y="1050"/>
                  <a:pt x="7484" y="1058"/>
                  <a:pt x="7382" y="1070"/>
                </a:cubicBezTo>
                <a:cubicBezTo>
                  <a:pt x="7279" y="1082"/>
                  <a:pt x="7144" y="1100"/>
                  <a:pt x="7036" y="1111"/>
                </a:cubicBezTo>
                <a:cubicBezTo>
                  <a:pt x="6917" y="1118"/>
                  <a:pt x="6988" y="1111"/>
                  <a:pt x="6731" y="1137"/>
                </a:cubicBezTo>
                <a:cubicBezTo>
                  <a:pt x="6407" y="1166"/>
                  <a:pt x="6532" y="1153"/>
                  <a:pt x="6023" y="1195"/>
                </a:cubicBezTo>
                <a:cubicBezTo>
                  <a:pt x="5583" y="1230"/>
                  <a:pt x="5218" y="1252"/>
                  <a:pt x="4862" y="1275"/>
                </a:cubicBezTo>
                <a:cubicBezTo>
                  <a:pt x="4611" y="1288"/>
                  <a:pt x="4368" y="1300"/>
                  <a:pt x="4291" y="1310"/>
                </a:cubicBezTo>
                <a:cubicBezTo>
                  <a:pt x="4149" y="1318"/>
                  <a:pt x="4070" y="1326"/>
                  <a:pt x="4012" y="1324"/>
                </a:cubicBezTo>
                <a:cubicBezTo>
                  <a:pt x="3989" y="1315"/>
                  <a:pt x="3473" y="1345"/>
                  <a:pt x="3473" y="1345"/>
                </a:cubicBezTo>
                <a:cubicBezTo>
                  <a:pt x="3098" y="1358"/>
                  <a:pt x="3223" y="1361"/>
                  <a:pt x="2851" y="1371"/>
                </a:cubicBezTo>
                <a:cubicBezTo>
                  <a:pt x="2697" y="1371"/>
                  <a:pt x="2583" y="1380"/>
                  <a:pt x="2468" y="1381"/>
                </a:cubicBezTo>
                <a:cubicBezTo>
                  <a:pt x="1942" y="1388"/>
                  <a:pt x="2071" y="1387"/>
                  <a:pt x="1513" y="1400"/>
                </a:cubicBezTo>
                <a:cubicBezTo>
                  <a:pt x="728" y="1413"/>
                  <a:pt x="306" y="1409"/>
                  <a:pt x="0" y="1409"/>
                </a:cubicBezTo>
                <a:cubicBezTo>
                  <a:pt x="0" y="1320"/>
                  <a:pt x="0" y="1320"/>
                  <a:pt x="0" y="1233"/>
                </a:cubicBezTo>
                <a:cubicBezTo>
                  <a:pt x="115" y="1230"/>
                  <a:pt x="195" y="1232"/>
                  <a:pt x="349" y="1230"/>
                </a:cubicBezTo>
                <a:cubicBezTo>
                  <a:pt x="503" y="1228"/>
                  <a:pt x="648" y="1227"/>
                  <a:pt x="923" y="1223"/>
                </a:cubicBezTo>
                <a:cubicBezTo>
                  <a:pt x="1198" y="1219"/>
                  <a:pt x="1680" y="1213"/>
                  <a:pt x="2001" y="1207"/>
                </a:cubicBezTo>
                <a:cubicBezTo>
                  <a:pt x="2402" y="1195"/>
                  <a:pt x="2387" y="1209"/>
                  <a:pt x="2848" y="1185"/>
                </a:cubicBezTo>
                <a:cubicBezTo>
                  <a:pt x="3285" y="1163"/>
                  <a:pt x="3130" y="1179"/>
                  <a:pt x="3575" y="1159"/>
                </a:cubicBezTo>
                <a:cubicBezTo>
                  <a:pt x="4028" y="1137"/>
                  <a:pt x="3989" y="1143"/>
                  <a:pt x="4329" y="1127"/>
                </a:cubicBezTo>
                <a:cubicBezTo>
                  <a:pt x="4525" y="1118"/>
                  <a:pt x="4528" y="1114"/>
                  <a:pt x="4762" y="1102"/>
                </a:cubicBezTo>
                <a:cubicBezTo>
                  <a:pt x="5003" y="1093"/>
                  <a:pt x="5359" y="1063"/>
                  <a:pt x="5557" y="1050"/>
                </a:cubicBezTo>
                <a:cubicBezTo>
                  <a:pt x="5755" y="1037"/>
                  <a:pt x="5849" y="1019"/>
                  <a:pt x="5952" y="1021"/>
                </a:cubicBezTo>
                <a:cubicBezTo>
                  <a:pt x="6103" y="1009"/>
                  <a:pt x="6332" y="989"/>
                  <a:pt x="6462" y="980"/>
                </a:cubicBezTo>
                <a:cubicBezTo>
                  <a:pt x="6617" y="969"/>
                  <a:pt x="6770" y="948"/>
                  <a:pt x="6911" y="938"/>
                </a:cubicBezTo>
                <a:cubicBezTo>
                  <a:pt x="7174" y="909"/>
                  <a:pt x="7033" y="925"/>
                  <a:pt x="7405" y="887"/>
                </a:cubicBezTo>
                <a:cubicBezTo>
                  <a:pt x="7681" y="855"/>
                  <a:pt x="7770" y="839"/>
                  <a:pt x="7963" y="823"/>
                </a:cubicBezTo>
                <a:cubicBezTo>
                  <a:pt x="8142" y="800"/>
                  <a:pt x="8338" y="764"/>
                  <a:pt x="8482" y="748"/>
                </a:cubicBezTo>
                <a:cubicBezTo>
                  <a:pt x="8641" y="730"/>
                  <a:pt x="8604" y="726"/>
                  <a:pt x="8845" y="685"/>
                </a:cubicBezTo>
                <a:cubicBezTo>
                  <a:pt x="9053" y="646"/>
                  <a:pt x="8951" y="665"/>
                  <a:pt x="9101" y="640"/>
                </a:cubicBezTo>
                <a:cubicBezTo>
                  <a:pt x="9284" y="601"/>
                  <a:pt x="9217" y="614"/>
                  <a:pt x="9393" y="579"/>
                </a:cubicBezTo>
                <a:cubicBezTo>
                  <a:pt x="9476" y="559"/>
                  <a:pt x="9461" y="566"/>
                  <a:pt x="9624" y="524"/>
                </a:cubicBezTo>
                <a:cubicBezTo>
                  <a:pt x="9720" y="499"/>
                  <a:pt x="9749" y="493"/>
                  <a:pt x="9810" y="476"/>
                </a:cubicBezTo>
                <a:cubicBezTo>
                  <a:pt x="9912" y="451"/>
                  <a:pt x="9845" y="470"/>
                  <a:pt x="9922" y="448"/>
                </a:cubicBezTo>
                <a:cubicBezTo>
                  <a:pt x="9987" y="425"/>
                  <a:pt x="9966" y="433"/>
                  <a:pt x="10119" y="382"/>
                </a:cubicBezTo>
                <a:cubicBezTo>
                  <a:pt x="10189" y="356"/>
                  <a:pt x="10234" y="334"/>
                  <a:pt x="10298" y="311"/>
                </a:cubicBezTo>
                <a:cubicBezTo>
                  <a:pt x="10339" y="286"/>
                  <a:pt x="10323" y="299"/>
                  <a:pt x="10365" y="273"/>
                </a:cubicBezTo>
                <a:cubicBezTo>
                  <a:pt x="10419" y="244"/>
                  <a:pt x="10425" y="241"/>
                  <a:pt x="10480" y="203"/>
                </a:cubicBezTo>
                <a:cubicBezTo>
                  <a:pt x="10534" y="161"/>
                  <a:pt x="10546" y="141"/>
                  <a:pt x="10578" y="100"/>
                </a:cubicBezTo>
                <a:cubicBezTo>
                  <a:pt x="10599" y="69"/>
                  <a:pt x="10600" y="0"/>
                  <a:pt x="10605" y="16"/>
                </a:cubicBezTo>
                <a:close/>
              </a:path>
            </a:pathLst>
          </a:custGeom>
          <a:solidFill>
            <a:srgbClr val="D20000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92" name="Image 10" descr="logo JM carré.jpg"/>
          <p:cNvPicPr/>
          <p:nvPr/>
        </p:nvPicPr>
        <p:blipFill>
          <a:blip r:embed="rId5"/>
          <a:srcRect l="0" t="0" r="33" b="-787"/>
          <a:stretch/>
        </p:blipFill>
        <p:spPr>
          <a:xfrm rot="21075600">
            <a:off x="433080" y="1011960"/>
            <a:ext cx="2068200" cy="219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6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19" descr="blueconstruct"/>
          <p:cNvPicPr/>
          <p:nvPr/>
        </p:nvPicPr>
        <p:blipFill>
          <a:blip r:embed="rId2"/>
          <a:stretch/>
        </p:blipFill>
        <p:spPr>
          <a:xfrm>
            <a:off x="0" y="0"/>
            <a:ext cx="9142560" cy="6856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Freeform 3"/>
          <p:cNvSpPr/>
          <p:nvPr/>
        </p:nvSpPr>
        <p:spPr>
          <a:xfrm flipV="1" rot="16200000">
            <a:off x="-2747520" y="2748960"/>
            <a:ext cx="6856560" cy="1355760"/>
          </a:xfrm>
          <a:custGeom>
            <a:avLst/>
            <a:gdLst>
              <a:gd name="textAreaLeft" fmla="*/ 0 w 6856560"/>
              <a:gd name="textAreaRight" fmla="*/ 6858000 w 6856560"/>
              <a:gd name="textAreaTop" fmla="*/ -720 h 1355760"/>
              <a:gd name="textAreaBottom" fmla="*/ 1356480 h 1355760"/>
            </a:gdLst>
            <a:ahLst/>
            <a:cxnLst/>
            <a:rect l="textAreaLeft" t="textAreaTop" r="textAreaRight" b="textAreaBottom"/>
            <a:pathLst>
              <a:path w="10609" h="2066">
                <a:moveTo>
                  <a:pt x="10609" y="0"/>
                </a:moveTo>
                <a:lnTo>
                  <a:pt x="10595" y="2066"/>
                </a:lnTo>
                <a:lnTo>
                  <a:pt x="1" y="2066"/>
                </a:lnTo>
                <a:cubicBezTo>
                  <a:pt x="7" y="1782"/>
                  <a:pt x="0" y="1493"/>
                  <a:pt x="9" y="1212"/>
                </a:cubicBezTo>
                <a:cubicBezTo>
                  <a:pt x="9" y="1208"/>
                  <a:pt x="358" y="1212"/>
                  <a:pt x="651" y="1208"/>
                </a:cubicBezTo>
                <a:cubicBezTo>
                  <a:pt x="1052" y="1208"/>
                  <a:pt x="1259" y="1199"/>
                  <a:pt x="1932" y="1191"/>
                </a:cubicBezTo>
                <a:cubicBezTo>
                  <a:pt x="2721" y="1174"/>
                  <a:pt x="2505" y="1182"/>
                  <a:pt x="2725" y="1169"/>
                </a:cubicBezTo>
                <a:cubicBezTo>
                  <a:pt x="3022" y="1165"/>
                  <a:pt x="2721" y="1169"/>
                  <a:pt x="3596" y="1143"/>
                </a:cubicBezTo>
                <a:cubicBezTo>
                  <a:pt x="3971" y="1126"/>
                  <a:pt x="3604" y="1143"/>
                  <a:pt x="4324" y="1109"/>
                </a:cubicBezTo>
                <a:cubicBezTo>
                  <a:pt x="4894" y="1074"/>
                  <a:pt x="4346" y="1105"/>
                  <a:pt x="5135" y="1061"/>
                </a:cubicBezTo>
                <a:cubicBezTo>
                  <a:pt x="5812" y="1018"/>
                  <a:pt x="5135" y="1057"/>
                  <a:pt x="5941" y="1010"/>
                </a:cubicBezTo>
                <a:cubicBezTo>
                  <a:pt x="6747" y="941"/>
                  <a:pt x="5933" y="1010"/>
                  <a:pt x="6756" y="936"/>
                </a:cubicBezTo>
                <a:cubicBezTo>
                  <a:pt x="7222" y="889"/>
                  <a:pt x="6747" y="936"/>
                  <a:pt x="7126" y="904"/>
                </a:cubicBezTo>
                <a:cubicBezTo>
                  <a:pt x="7502" y="859"/>
                  <a:pt x="7127" y="893"/>
                  <a:pt x="7799" y="820"/>
                </a:cubicBezTo>
                <a:cubicBezTo>
                  <a:pt x="8093" y="786"/>
                  <a:pt x="7795" y="824"/>
                  <a:pt x="8019" y="794"/>
                </a:cubicBezTo>
                <a:cubicBezTo>
                  <a:pt x="8085" y="783"/>
                  <a:pt x="8218" y="764"/>
                  <a:pt x="8489" y="725"/>
                </a:cubicBezTo>
                <a:cubicBezTo>
                  <a:pt x="8676" y="699"/>
                  <a:pt x="8757" y="682"/>
                  <a:pt x="9110" y="617"/>
                </a:cubicBezTo>
                <a:cubicBezTo>
                  <a:pt x="9309" y="578"/>
                  <a:pt x="9395" y="561"/>
                  <a:pt x="9679" y="492"/>
                </a:cubicBezTo>
                <a:cubicBezTo>
                  <a:pt x="9959" y="423"/>
                  <a:pt x="9748" y="471"/>
                  <a:pt x="9990" y="406"/>
                </a:cubicBezTo>
                <a:cubicBezTo>
                  <a:pt x="10132" y="359"/>
                  <a:pt x="10106" y="367"/>
                  <a:pt x="10270" y="307"/>
                </a:cubicBezTo>
                <a:cubicBezTo>
                  <a:pt x="10344" y="281"/>
                  <a:pt x="10382" y="251"/>
                  <a:pt x="10429" y="225"/>
                </a:cubicBezTo>
                <a:cubicBezTo>
                  <a:pt x="10490" y="186"/>
                  <a:pt x="10489" y="181"/>
                  <a:pt x="10537" y="139"/>
                </a:cubicBezTo>
                <a:cubicBezTo>
                  <a:pt x="10565" y="112"/>
                  <a:pt x="10568" y="117"/>
                  <a:pt x="10580" y="94"/>
                </a:cubicBezTo>
                <a:cubicBezTo>
                  <a:pt x="10592" y="71"/>
                  <a:pt x="10603" y="20"/>
                  <a:pt x="10609" y="0"/>
                </a:cubicBezTo>
                <a:close/>
              </a:path>
            </a:pathLst>
          </a:custGeom>
          <a:gradFill rotWithShape="0">
            <a:gsLst>
              <a:gs pos="0">
                <a:srgbClr val="AFC048"/>
              </a:gs>
              <a:gs pos="100000">
                <a:srgbClr val="6C6C6C">
                  <a:alpha val="25000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101" name="Image 7" descr="LOGOJM-SEUL.png"/>
          <p:cNvPicPr/>
          <p:nvPr/>
        </p:nvPicPr>
        <p:blipFill>
          <a:blip r:embed="rId3"/>
          <a:srcRect l="0" t="0" r="144" b="88"/>
          <a:stretch/>
        </p:blipFill>
        <p:spPr>
          <a:xfrm rot="21085800">
            <a:off x="217080" y="138240"/>
            <a:ext cx="1413720" cy="1542240"/>
          </a:xfrm>
          <a:prstGeom prst="rect">
            <a:avLst/>
          </a:prstGeom>
          <a:noFill/>
          <a:ln w="0">
            <a:noFill/>
          </a:ln>
          <a:effectLst>
            <a:outerShdw algn="ctr" blurRad="50760" dir="5400000" dist="50760" rotWithShape="0">
              <a:schemeClr val="tx2"/>
            </a:outerShdw>
          </a:effectLst>
        </p:spPr>
      </p:pic>
      <p:pic>
        <p:nvPicPr>
          <p:cNvPr id="102" name="Image 8" descr="LABEL-JM-BAS-DROIT.png"/>
          <p:cNvPicPr/>
          <p:nvPr/>
        </p:nvPicPr>
        <p:blipFill>
          <a:blip r:embed="rId4"/>
          <a:stretch/>
        </p:blipFill>
        <p:spPr>
          <a:xfrm>
            <a:off x="7467480" y="5637240"/>
            <a:ext cx="1675080" cy="1219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3" name="Freeform 4"/>
          <p:cNvSpPr/>
          <p:nvPr/>
        </p:nvSpPr>
        <p:spPr>
          <a:xfrm>
            <a:off x="0" y="6367320"/>
            <a:ext cx="7466040" cy="489240"/>
          </a:xfrm>
          <a:custGeom>
            <a:avLst/>
            <a:gdLst>
              <a:gd name="textAreaLeft" fmla="*/ 0 w 7466040"/>
              <a:gd name="textAreaRight" fmla="*/ 7467480 w 7466040"/>
              <a:gd name="textAreaTop" fmla="*/ 0 h 489240"/>
              <a:gd name="textAreaBottom" fmla="*/ 490680 h 489240"/>
            </a:gdLst>
            <a:ahLst/>
            <a:cxnLst/>
            <a:rect l="textAreaLeft" t="textAreaTop" r="textAreaRight" b="textAreaBottom"/>
            <a:pathLst>
              <a:path w="10605" h="1413">
                <a:moveTo>
                  <a:pt x="10605" y="16"/>
                </a:moveTo>
                <a:lnTo>
                  <a:pt x="10605" y="197"/>
                </a:lnTo>
                <a:cubicBezTo>
                  <a:pt x="10595" y="219"/>
                  <a:pt x="10602" y="229"/>
                  <a:pt x="10583" y="268"/>
                </a:cubicBezTo>
                <a:cubicBezTo>
                  <a:pt x="10545" y="325"/>
                  <a:pt x="10564" y="300"/>
                  <a:pt x="10509" y="358"/>
                </a:cubicBezTo>
                <a:cubicBezTo>
                  <a:pt x="10468" y="393"/>
                  <a:pt x="10448" y="406"/>
                  <a:pt x="10387" y="441"/>
                </a:cubicBezTo>
                <a:cubicBezTo>
                  <a:pt x="10294" y="498"/>
                  <a:pt x="10343" y="466"/>
                  <a:pt x="10310" y="483"/>
                </a:cubicBezTo>
                <a:cubicBezTo>
                  <a:pt x="10253" y="505"/>
                  <a:pt x="10243" y="508"/>
                  <a:pt x="10198" y="529"/>
                </a:cubicBezTo>
                <a:cubicBezTo>
                  <a:pt x="10131" y="556"/>
                  <a:pt x="10160" y="540"/>
                  <a:pt x="10089" y="572"/>
                </a:cubicBezTo>
                <a:cubicBezTo>
                  <a:pt x="10015" y="595"/>
                  <a:pt x="9990" y="605"/>
                  <a:pt x="9897" y="630"/>
                </a:cubicBezTo>
                <a:cubicBezTo>
                  <a:pt x="9804" y="662"/>
                  <a:pt x="9756" y="672"/>
                  <a:pt x="9669" y="694"/>
                </a:cubicBezTo>
                <a:cubicBezTo>
                  <a:pt x="9606" y="710"/>
                  <a:pt x="9594" y="712"/>
                  <a:pt x="9502" y="736"/>
                </a:cubicBezTo>
                <a:cubicBezTo>
                  <a:pt x="9448" y="755"/>
                  <a:pt x="9411" y="758"/>
                  <a:pt x="9355" y="771"/>
                </a:cubicBezTo>
                <a:cubicBezTo>
                  <a:pt x="9301" y="783"/>
                  <a:pt x="9250" y="794"/>
                  <a:pt x="9178" y="807"/>
                </a:cubicBezTo>
                <a:cubicBezTo>
                  <a:pt x="9105" y="823"/>
                  <a:pt x="8996" y="837"/>
                  <a:pt x="8922" y="851"/>
                </a:cubicBezTo>
                <a:cubicBezTo>
                  <a:pt x="8808" y="871"/>
                  <a:pt x="8615" y="906"/>
                  <a:pt x="8492" y="925"/>
                </a:cubicBezTo>
                <a:cubicBezTo>
                  <a:pt x="8369" y="944"/>
                  <a:pt x="8277" y="955"/>
                  <a:pt x="8184" y="967"/>
                </a:cubicBezTo>
                <a:cubicBezTo>
                  <a:pt x="8045" y="986"/>
                  <a:pt x="7789" y="1024"/>
                  <a:pt x="7655" y="1041"/>
                </a:cubicBezTo>
                <a:cubicBezTo>
                  <a:pt x="7552" y="1050"/>
                  <a:pt x="7484" y="1058"/>
                  <a:pt x="7382" y="1070"/>
                </a:cubicBezTo>
                <a:cubicBezTo>
                  <a:pt x="7279" y="1082"/>
                  <a:pt x="7144" y="1100"/>
                  <a:pt x="7036" y="1111"/>
                </a:cubicBezTo>
                <a:cubicBezTo>
                  <a:pt x="6917" y="1118"/>
                  <a:pt x="6988" y="1111"/>
                  <a:pt x="6731" y="1137"/>
                </a:cubicBezTo>
                <a:cubicBezTo>
                  <a:pt x="6407" y="1166"/>
                  <a:pt x="6532" y="1153"/>
                  <a:pt x="6023" y="1195"/>
                </a:cubicBezTo>
                <a:cubicBezTo>
                  <a:pt x="5583" y="1230"/>
                  <a:pt x="5218" y="1252"/>
                  <a:pt x="4862" y="1275"/>
                </a:cubicBezTo>
                <a:cubicBezTo>
                  <a:pt x="4611" y="1288"/>
                  <a:pt x="4368" y="1300"/>
                  <a:pt x="4291" y="1310"/>
                </a:cubicBezTo>
                <a:cubicBezTo>
                  <a:pt x="4149" y="1318"/>
                  <a:pt x="4070" y="1326"/>
                  <a:pt x="4012" y="1324"/>
                </a:cubicBezTo>
                <a:cubicBezTo>
                  <a:pt x="3989" y="1315"/>
                  <a:pt x="3473" y="1345"/>
                  <a:pt x="3473" y="1345"/>
                </a:cubicBezTo>
                <a:cubicBezTo>
                  <a:pt x="3098" y="1358"/>
                  <a:pt x="3223" y="1361"/>
                  <a:pt x="2851" y="1371"/>
                </a:cubicBezTo>
                <a:cubicBezTo>
                  <a:pt x="2697" y="1371"/>
                  <a:pt x="2583" y="1380"/>
                  <a:pt x="2468" y="1381"/>
                </a:cubicBezTo>
                <a:cubicBezTo>
                  <a:pt x="1942" y="1388"/>
                  <a:pt x="2071" y="1387"/>
                  <a:pt x="1513" y="1400"/>
                </a:cubicBezTo>
                <a:cubicBezTo>
                  <a:pt x="728" y="1413"/>
                  <a:pt x="306" y="1409"/>
                  <a:pt x="0" y="1409"/>
                </a:cubicBezTo>
                <a:cubicBezTo>
                  <a:pt x="0" y="1320"/>
                  <a:pt x="0" y="1320"/>
                  <a:pt x="0" y="1233"/>
                </a:cubicBezTo>
                <a:cubicBezTo>
                  <a:pt x="115" y="1230"/>
                  <a:pt x="195" y="1232"/>
                  <a:pt x="349" y="1230"/>
                </a:cubicBezTo>
                <a:cubicBezTo>
                  <a:pt x="503" y="1228"/>
                  <a:pt x="648" y="1227"/>
                  <a:pt x="923" y="1223"/>
                </a:cubicBezTo>
                <a:cubicBezTo>
                  <a:pt x="1198" y="1219"/>
                  <a:pt x="1680" y="1213"/>
                  <a:pt x="2001" y="1207"/>
                </a:cubicBezTo>
                <a:cubicBezTo>
                  <a:pt x="2402" y="1195"/>
                  <a:pt x="2387" y="1209"/>
                  <a:pt x="2848" y="1185"/>
                </a:cubicBezTo>
                <a:cubicBezTo>
                  <a:pt x="3285" y="1163"/>
                  <a:pt x="3130" y="1179"/>
                  <a:pt x="3575" y="1159"/>
                </a:cubicBezTo>
                <a:cubicBezTo>
                  <a:pt x="4028" y="1137"/>
                  <a:pt x="3989" y="1143"/>
                  <a:pt x="4329" y="1127"/>
                </a:cubicBezTo>
                <a:cubicBezTo>
                  <a:pt x="4525" y="1118"/>
                  <a:pt x="4528" y="1114"/>
                  <a:pt x="4762" y="1102"/>
                </a:cubicBezTo>
                <a:cubicBezTo>
                  <a:pt x="5003" y="1093"/>
                  <a:pt x="5359" y="1063"/>
                  <a:pt x="5557" y="1050"/>
                </a:cubicBezTo>
                <a:cubicBezTo>
                  <a:pt x="5755" y="1037"/>
                  <a:pt x="5849" y="1019"/>
                  <a:pt x="5952" y="1021"/>
                </a:cubicBezTo>
                <a:cubicBezTo>
                  <a:pt x="6103" y="1009"/>
                  <a:pt x="6332" y="989"/>
                  <a:pt x="6462" y="980"/>
                </a:cubicBezTo>
                <a:cubicBezTo>
                  <a:pt x="6617" y="969"/>
                  <a:pt x="6770" y="948"/>
                  <a:pt x="6911" y="938"/>
                </a:cubicBezTo>
                <a:cubicBezTo>
                  <a:pt x="7174" y="909"/>
                  <a:pt x="7033" y="925"/>
                  <a:pt x="7405" y="887"/>
                </a:cubicBezTo>
                <a:cubicBezTo>
                  <a:pt x="7681" y="855"/>
                  <a:pt x="7770" y="839"/>
                  <a:pt x="7963" y="823"/>
                </a:cubicBezTo>
                <a:cubicBezTo>
                  <a:pt x="8142" y="800"/>
                  <a:pt x="8338" y="764"/>
                  <a:pt x="8482" y="748"/>
                </a:cubicBezTo>
                <a:cubicBezTo>
                  <a:pt x="8641" y="730"/>
                  <a:pt x="8604" y="726"/>
                  <a:pt x="8845" y="685"/>
                </a:cubicBezTo>
                <a:cubicBezTo>
                  <a:pt x="9053" y="646"/>
                  <a:pt x="8951" y="665"/>
                  <a:pt x="9101" y="640"/>
                </a:cubicBezTo>
                <a:cubicBezTo>
                  <a:pt x="9284" y="601"/>
                  <a:pt x="9217" y="614"/>
                  <a:pt x="9393" y="579"/>
                </a:cubicBezTo>
                <a:cubicBezTo>
                  <a:pt x="9476" y="559"/>
                  <a:pt x="9461" y="566"/>
                  <a:pt x="9624" y="524"/>
                </a:cubicBezTo>
                <a:cubicBezTo>
                  <a:pt x="9720" y="499"/>
                  <a:pt x="9749" y="493"/>
                  <a:pt x="9810" y="476"/>
                </a:cubicBezTo>
                <a:cubicBezTo>
                  <a:pt x="9912" y="451"/>
                  <a:pt x="9845" y="470"/>
                  <a:pt x="9922" y="448"/>
                </a:cubicBezTo>
                <a:cubicBezTo>
                  <a:pt x="9987" y="425"/>
                  <a:pt x="9966" y="433"/>
                  <a:pt x="10119" y="382"/>
                </a:cubicBezTo>
                <a:cubicBezTo>
                  <a:pt x="10189" y="356"/>
                  <a:pt x="10234" y="334"/>
                  <a:pt x="10298" y="311"/>
                </a:cubicBezTo>
                <a:cubicBezTo>
                  <a:pt x="10339" y="286"/>
                  <a:pt x="10323" y="299"/>
                  <a:pt x="10365" y="273"/>
                </a:cubicBezTo>
                <a:cubicBezTo>
                  <a:pt x="10419" y="244"/>
                  <a:pt x="10425" y="241"/>
                  <a:pt x="10480" y="203"/>
                </a:cubicBezTo>
                <a:cubicBezTo>
                  <a:pt x="10534" y="161"/>
                  <a:pt x="10546" y="141"/>
                  <a:pt x="10578" y="100"/>
                </a:cubicBezTo>
                <a:cubicBezTo>
                  <a:pt x="10599" y="69"/>
                  <a:pt x="10600" y="0"/>
                  <a:pt x="10605" y="16"/>
                </a:cubicBezTo>
                <a:close/>
              </a:path>
            </a:pathLst>
          </a:custGeom>
          <a:solidFill>
            <a:srgbClr val="D20000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104" name="Image 10" descr="logo JM carré.jpg"/>
          <p:cNvPicPr/>
          <p:nvPr/>
        </p:nvPicPr>
        <p:blipFill>
          <a:blip r:embed="rId5"/>
          <a:srcRect l="0" t="0" r="33" b="-787"/>
          <a:stretch/>
        </p:blipFill>
        <p:spPr>
          <a:xfrm rot="21075600">
            <a:off x="433080" y="1011960"/>
            <a:ext cx="2068200" cy="219600"/>
          </a:xfrm>
          <a:prstGeom prst="rect">
            <a:avLst/>
          </a:prstGeom>
          <a:noFill/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6"/>
  </p:sldLayoutIdLst>
</p:sldMaster>
</file>

<file path=ppt/slideMasters/slideMaster1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19" descr="blueconstruct"/>
          <p:cNvPicPr/>
          <p:nvPr/>
        </p:nvPicPr>
        <p:blipFill>
          <a:blip r:embed="rId2"/>
          <a:stretch/>
        </p:blipFill>
        <p:spPr>
          <a:xfrm>
            <a:off x="0" y="0"/>
            <a:ext cx="9142560" cy="6856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6" name="Freeform 3"/>
          <p:cNvSpPr/>
          <p:nvPr/>
        </p:nvSpPr>
        <p:spPr>
          <a:xfrm flipV="1" rot="16200000">
            <a:off x="-2747520" y="2748960"/>
            <a:ext cx="6856560" cy="1355760"/>
          </a:xfrm>
          <a:custGeom>
            <a:avLst/>
            <a:gdLst>
              <a:gd name="textAreaLeft" fmla="*/ 0 w 6856560"/>
              <a:gd name="textAreaRight" fmla="*/ 6858000 w 6856560"/>
              <a:gd name="textAreaTop" fmla="*/ -720 h 1355760"/>
              <a:gd name="textAreaBottom" fmla="*/ 1356480 h 1355760"/>
            </a:gdLst>
            <a:ahLst/>
            <a:cxnLst/>
            <a:rect l="textAreaLeft" t="textAreaTop" r="textAreaRight" b="textAreaBottom"/>
            <a:pathLst>
              <a:path w="10609" h="2066">
                <a:moveTo>
                  <a:pt x="10609" y="0"/>
                </a:moveTo>
                <a:lnTo>
                  <a:pt x="10595" y="2066"/>
                </a:lnTo>
                <a:lnTo>
                  <a:pt x="1" y="2066"/>
                </a:lnTo>
                <a:cubicBezTo>
                  <a:pt x="7" y="1782"/>
                  <a:pt x="0" y="1493"/>
                  <a:pt x="9" y="1212"/>
                </a:cubicBezTo>
                <a:cubicBezTo>
                  <a:pt x="9" y="1208"/>
                  <a:pt x="358" y="1212"/>
                  <a:pt x="651" y="1208"/>
                </a:cubicBezTo>
                <a:cubicBezTo>
                  <a:pt x="1052" y="1208"/>
                  <a:pt x="1259" y="1199"/>
                  <a:pt x="1932" y="1191"/>
                </a:cubicBezTo>
                <a:cubicBezTo>
                  <a:pt x="2721" y="1174"/>
                  <a:pt x="2505" y="1182"/>
                  <a:pt x="2725" y="1169"/>
                </a:cubicBezTo>
                <a:cubicBezTo>
                  <a:pt x="3022" y="1165"/>
                  <a:pt x="2721" y="1169"/>
                  <a:pt x="3596" y="1143"/>
                </a:cubicBezTo>
                <a:cubicBezTo>
                  <a:pt x="3971" y="1126"/>
                  <a:pt x="3604" y="1143"/>
                  <a:pt x="4324" y="1109"/>
                </a:cubicBezTo>
                <a:cubicBezTo>
                  <a:pt x="4894" y="1074"/>
                  <a:pt x="4346" y="1105"/>
                  <a:pt x="5135" y="1061"/>
                </a:cubicBezTo>
                <a:cubicBezTo>
                  <a:pt x="5812" y="1018"/>
                  <a:pt x="5135" y="1057"/>
                  <a:pt x="5941" y="1010"/>
                </a:cubicBezTo>
                <a:cubicBezTo>
                  <a:pt x="6747" y="941"/>
                  <a:pt x="5933" y="1010"/>
                  <a:pt x="6756" y="936"/>
                </a:cubicBezTo>
                <a:cubicBezTo>
                  <a:pt x="7222" y="889"/>
                  <a:pt x="6747" y="936"/>
                  <a:pt x="7126" y="904"/>
                </a:cubicBezTo>
                <a:cubicBezTo>
                  <a:pt x="7502" y="859"/>
                  <a:pt x="7127" y="893"/>
                  <a:pt x="7799" y="820"/>
                </a:cubicBezTo>
                <a:cubicBezTo>
                  <a:pt x="8093" y="786"/>
                  <a:pt x="7795" y="824"/>
                  <a:pt x="8019" y="794"/>
                </a:cubicBezTo>
                <a:cubicBezTo>
                  <a:pt x="8085" y="783"/>
                  <a:pt x="8218" y="764"/>
                  <a:pt x="8489" y="725"/>
                </a:cubicBezTo>
                <a:cubicBezTo>
                  <a:pt x="8676" y="699"/>
                  <a:pt x="8757" y="682"/>
                  <a:pt x="9110" y="617"/>
                </a:cubicBezTo>
                <a:cubicBezTo>
                  <a:pt x="9309" y="578"/>
                  <a:pt x="9395" y="561"/>
                  <a:pt x="9679" y="492"/>
                </a:cubicBezTo>
                <a:cubicBezTo>
                  <a:pt x="9959" y="423"/>
                  <a:pt x="9748" y="471"/>
                  <a:pt x="9990" y="406"/>
                </a:cubicBezTo>
                <a:cubicBezTo>
                  <a:pt x="10132" y="359"/>
                  <a:pt x="10106" y="367"/>
                  <a:pt x="10270" y="307"/>
                </a:cubicBezTo>
                <a:cubicBezTo>
                  <a:pt x="10344" y="281"/>
                  <a:pt x="10382" y="251"/>
                  <a:pt x="10429" y="225"/>
                </a:cubicBezTo>
                <a:cubicBezTo>
                  <a:pt x="10490" y="186"/>
                  <a:pt x="10489" y="181"/>
                  <a:pt x="10537" y="139"/>
                </a:cubicBezTo>
                <a:cubicBezTo>
                  <a:pt x="10565" y="112"/>
                  <a:pt x="10568" y="117"/>
                  <a:pt x="10580" y="94"/>
                </a:cubicBezTo>
                <a:cubicBezTo>
                  <a:pt x="10592" y="71"/>
                  <a:pt x="10603" y="20"/>
                  <a:pt x="10609" y="0"/>
                </a:cubicBezTo>
                <a:close/>
              </a:path>
            </a:pathLst>
          </a:custGeom>
          <a:gradFill rotWithShape="0">
            <a:gsLst>
              <a:gs pos="0">
                <a:srgbClr val="AFC048"/>
              </a:gs>
              <a:gs pos="100000">
                <a:srgbClr val="6C6C6C">
                  <a:alpha val="25000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107" name="Image 7" descr="LOGOJM-SEUL.png"/>
          <p:cNvPicPr/>
          <p:nvPr/>
        </p:nvPicPr>
        <p:blipFill>
          <a:blip r:embed="rId3"/>
          <a:srcRect l="0" t="0" r="144" b="88"/>
          <a:stretch/>
        </p:blipFill>
        <p:spPr>
          <a:xfrm rot="21085800">
            <a:off x="217080" y="138240"/>
            <a:ext cx="1413720" cy="1542240"/>
          </a:xfrm>
          <a:prstGeom prst="rect">
            <a:avLst/>
          </a:prstGeom>
          <a:noFill/>
          <a:ln w="0">
            <a:noFill/>
          </a:ln>
          <a:effectLst>
            <a:outerShdw algn="ctr" blurRad="50760" dir="5400000" dist="50760" rotWithShape="0">
              <a:schemeClr val="tx2"/>
            </a:outerShdw>
          </a:effectLst>
        </p:spPr>
      </p:pic>
      <p:pic>
        <p:nvPicPr>
          <p:cNvPr id="108" name="Image 8" descr="LABEL-JM-BAS-DROIT.png"/>
          <p:cNvPicPr/>
          <p:nvPr/>
        </p:nvPicPr>
        <p:blipFill>
          <a:blip r:embed="rId4"/>
          <a:stretch/>
        </p:blipFill>
        <p:spPr>
          <a:xfrm>
            <a:off x="7467480" y="5637240"/>
            <a:ext cx="1675080" cy="1219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9" name="Freeform 4"/>
          <p:cNvSpPr/>
          <p:nvPr/>
        </p:nvSpPr>
        <p:spPr>
          <a:xfrm>
            <a:off x="0" y="6367320"/>
            <a:ext cx="7466040" cy="489240"/>
          </a:xfrm>
          <a:custGeom>
            <a:avLst/>
            <a:gdLst>
              <a:gd name="textAreaLeft" fmla="*/ 0 w 7466040"/>
              <a:gd name="textAreaRight" fmla="*/ 7467480 w 7466040"/>
              <a:gd name="textAreaTop" fmla="*/ 0 h 489240"/>
              <a:gd name="textAreaBottom" fmla="*/ 490680 h 489240"/>
            </a:gdLst>
            <a:ahLst/>
            <a:cxnLst/>
            <a:rect l="textAreaLeft" t="textAreaTop" r="textAreaRight" b="textAreaBottom"/>
            <a:pathLst>
              <a:path w="10605" h="1413">
                <a:moveTo>
                  <a:pt x="10605" y="16"/>
                </a:moveTo>
                <a:lnTo>
                  <a:pt x="10605" y="197"/>
                </a:lnTo>
                <a:cubicBezTo>
                  <a:pt x="10595" y="219"/>
                  <a:pt x="10602" y="229"/>
                  <a:pt x="10583" y="268"/>
                </a:cubicBezTo>
                <a:cubicBezTo>
                  <a:pt x="10545" y="325"/>
                  <a:pt x="10564" y="300"/>
                  <a:pt x="10509" y="358"/>
                </a:cubicBezTo>
                <a:cubicBezTo>
                  <a:pt x="10468" y="393"/>
                  <a:pt x="10448" y="406"/>
                  <a:pt x="10387" y="441"/>
                </a:cubicBezTo>
                <a:cubicBezTo>
                  <a:pt x="10294" y="498"/>
                  <a:pt x="10343" y="466"/>
                  <a:pt x="10310" y="483"/>
                </a:cubicBezTo>
                <a:cubicBezTo>
                  <a:pt x="10253" y="505"/>
                  <a:pt x="10243" y="508"/>
                  <a:pt x="10198" y="529"/>
                </a:cubicBezTo>
                <a:cubicBezTo>
                  <a:pt x="10131" y="556"/>
                  <a:pt x="10160" y="540"/>
                  <a:pt x="10089" y="572"/>
                </a:cubicBezTo>
                <a:cubicBezTo>
                  <a:pt x="10015" y="595"/>
                  <a:pt x="9990" y="605"/>
                  <a:pt x="9897" y="630"/>
                </a:cubicBezTo>
                <a:cubicBezTo>
                  <a:pt x="9804" y="662"/>
                  <a:pt x="9756" y="672"/>
                  <a:pt x="9669" y="694"/>
                </a:cubicBezTo>
                <a:cubicBezTo>
                  <a:pt x="9606" y="710"/>
                  <a:pt x="9594" y="712"/>
                  <a:pt x="9502" y="736"/>
                </a:cubicBezTo>
                <a:cubicBezTo>
                  <a:pt x="9448" y="755"/>
                  <a:pt x="9411" y="758"/>
                  <a:pt x="9355" y="771"/>
                </a:cubicBezTo>
                <a:cubicBezTo>
                  <a:pt x="9301" y="783"/>
                  <a:pt x="9250" y="794"/>
                  <a:pt x="9178" y="807"/>
                </a:cubicBezTo>
                <a:cubicBezTo>
                  <a:pt x="9105" y="823"/>
                  <a:pt x="8996" y="837"/>
                  <a:pt x="8922" y="851"/>
                </a:cubicBezTo>
                <a:cubicBezTo>
                  <a:pt x="8808" y="871"/>
                  <a:pt x="8615" y="906"/>
                  <a:pt x="8492" y="925"/>
                </a:cubicBezTo>
                <a:cubicBezTo>
                  <a:pt x="8369" y="944"/>
                  <a:pt x="8277" y="955"/>
                  <a:pt x="8184" y="967"/>
                </a:cubicBezTo>
                <a:cubicBezTo>
                  <a:pt x="8045" y="986"/>
                  <a:pt x="7789" y="1024"/>
                  <a:pt x="7655" y="1041"/>
                </a:cubicBezTo>
                <a:cubicBezTo>
                  <a:pt x="7552" y="1050"/>
                  <a:pt x="7484" y="1058"/>
                  <a:pt x="7382" y="1070"/>
                </a:cubicBezTo>
                <a:cubicBezTo>
                  <a:pt x="7279" y="1082"/>
                  <a:pt x="7144" y="1100"/>
                  <a:pt x="7036" y="1111"/>
                </a:cubicBezTo>
                <a:cubicBezTo>
                  <a:pt x="6917" y="1118"/>
                  <a:pt x="6988" y="1111"/>
                  <a:pt x="6731" y="1137"/>
                </a:cubicBezTo>
                <a:cubicBezTo>
                  <a:pt x="6407" y="1166"/>
                  <a:pt x="6532" y="1153"/>
                  <a:pt x="6023" y="1195"/>
                </a:cubicBezTo>
                <a:cubicBezTo>
                  <a:pt x="5583" y="1230"/>
                  <a:pt x="5218" y="1252"/>
                  <a:pt x="4862" y="1275"/>
                </a:cubicBezTo>
                <a:cubicBezTo>
                  <a:pt x="4611" y="1288"/>
                  <a:pt x="4368" y="1300"/>
                  <a:pt x="4291" y="1310"/>
                </a:cubicBezTo>
                <a:cubicBezTo>
                  <a:pt x="4149" y="1318"/>
                  <a:pt x="4070" y="1326"/>
                  <a:pt x="4012" y="1324"/>
                </a:cubicBezTo>
                <a:cubicBezTo>
                  <a:pt x="3989" y="1315"/>
                  <a:pt x="3473" y="1345"/>
                  <a:pt x="3473" y="1345"/>
                </a:cubicBezTo>
                <a:cubicBezTo>
                  <a:pt x="3098" y="1358"/>
                  <a:pt x="3223" y="1361"/>
                  <a:pt x="2851" y="1371"/>
                </a:cubicBezTo>
                <a:cubicBezTo>
                  <a:pt x="2697" y="1371"/>
                  <a:pt x="2583" y="1380"/>
                  <a:pt x="2468" y="1381"/>
                </a:cubicBezTo>
                <a:cubicBezTo>
                  <a:pt x="1942" y="1388"/>
                  <a:pt x="2071" y="1387"/>
                  <a:pt x="1513" y="1400"/>
                </a:cubicBezTo>
                <a:cubicBezTo>
                  <a:pt x="728" y="1413"/>
                  <a:pt x="306" y="1409"/>
                  <a:pt x="0" y="1409"/>
                </a:cubicBezTo>
                <a:cubicBezTo>
                  <a:pt x="0" y="1320"/>
                  <a:pt x="0" y="1320"/>
                  <a:pt x="0" y="1233"/>
                </a:cubicBezTo>
                <a:cubicBezTo>
                  <a:pt x="115" y="1230"/>
                  <a:pt x="195" y="1232"/>
                  <a:pt x="349" y="1230"/>
                </a:cubicBezTo>
                <a:cubicBezTo>
                  <a:pt x="503" y="1228"/>
                  <a:pt x="648" y="1227"/>
                  <a:pt x="923" y="1223"/>
                </a:cubicBezTo>
                <a:cubicBezTo>
                  <a:pt x="1198" y="1219"/>
                  <a:pt x="1680" y="1213"/>
                  <a:pt x="2001" y="1207"/>
                </a:cubicBezTo>
                <a:cubicBezTo>
                  <a:pt x="2402" y="1195"/>
                  <a:pt x="2387" y="1209"/>
                  <a:pt x="2848" y="1185"/>
                </a:cubicBezTo>
                <a:cubicBezTo>
                  <a:pt x="3285" y="1163"/>
                  <a:pt x="3130" y="1179"/>
                  <a:pt x="3575" y="1159"/>
                </a:cubicBezTo>
                <a:cubicBezTo>
                  <a:pt x="4028" y="1137"/>
                  <a:pt x="3989" y="1143"/>
                  <a:pt x="4329" y="1127"/>
                </a:cubicBezTo>
                <a:cubicBezTo>
                  <a:pt x="4525" y="1118"/>
                  <a:pt x="4528" y="1114"/>
                  <a:pt x="4762" y="1102"/>
                </a:cubicBezTo>
                <a:cubicBezTo>
                  <a:pt x="5003" y="1093"/>
                  <a:pt x="5359" y="1063"/>
                  <a:pt x="5557" y="1050"/>
                </a:cubicBezTo>
                <a:cubicBezTo>
                  <a:pt x="5755" y="1037"/>
                  <a:pt x="5849" y="1019"/>
                  <a:pt x="5952" y="1021"/>
                </a:cubicBezTo>
                <a:cubicBezTo>
                  <a:pt x="6103" y="1009"/>
                  <a:pt x="6332" y="989"/>
                  <a:pt x="6462" y="980"/>
                </a:cubicBezTo>
                <a:cubicBezTo>
                  <a:pt x="6617" y="969"/>
                  <a:pt x="6770" y="948"/>
                  <a:pt x="6911" y="938"/>
                </a:cubicBezTo>
                <a:cubicBezTo>
                  <a:pt x="7174" y="909"/>
                  <a:pt x="7033" y="925"/>
                  <a:pt x="7405" y="887"/>
                </a:cubicBezTo>
                <a:cubicBezTo>
                  <a:pt x="7681" y="855"/>
                  <a:pt x="7770" y="839"/>
                  <a:pt x="7963" y="823"/>
                </a:cubicBezTo>
                <a:cubicBezTo>
                  <a:pt x="8142" y="800"/>
                  <a:pt x="8338" y="764"/>
                  <a:pt x="8482" y="748"/>
                </a:cubicBezTo>
                <a:cubicBezTo>
                  <a:pt x="8641" y="730"/>
                  <a:pt x="8604" y="726"/>
                  <a:pt x="8845" y="685"/>
                </a:cubicBezTo>
                <a:cubicBezTo>
                  <a:pt x="9053" y="646"/>
                  <a:pt x="8951" y="665"/>
                  <a:pt x="9101" y="640"/>
                </a:cubicBezTo>
                <a:cubicBezTo>
                  <a:pt x="9284" y="601"/>
                  <a:pt x="9217" y="614"/>
                  <a:pt x="9393" y="579"/>
                </a:cubicBezTo>
                <a:cubicBezTo>
                  <a:pt x="9476" y="559"/>
                  <a:pt x="9461" y="566"/>
                  <a:pt x="9624" y="524"/>
                </a:cubicBezTo>
                <a:cubicBezTo>
                  <a:pt x="9720" y="499"/>
                  <a:pt x="9749" y="493"/>
                  <a:pt x="9810" y="476"/>
                </a:cubicBezTo>
                <a:cubicBezTo>
                  <a:pt x="9912" y="451"/>
                  <a:pt x="9845" y="470"/>
                  <a:pt x="9922" y="448"/>
                </a:cubicBezTo>
                <a:cubicBezTo>
                  <a:pt x="9987" y="425"/>
                  <a:pt x="9966" y="433"/>
                  <a:pt x="10119" y="382"/>
                </a:cubicBezTo>
                <a:cubicBezTo>
                  <a:pt x="10189" y="356"/>
                  <a:pt x="10234" y="334"/>
                  <a:pt x="10298" y="311"/>
                </a:cubicBezTo>
                <a:cubicBezTo>
                  <a:pt x="10339" y="286"/>
                  <a:pt x="10323" y="299"/>
                  <a:pt x="10365" y="273"/>
                </a:cubicBezTo>
                <a:cubicBezTo>
                  <a:pt x="10419" y="244"/>
                  <a:pt x="10425" y="241"/>
                  <a:pt x="10480" y="203"/>
                </a:cubicBezTo>
                <a:cubicBezTo>
                  <a:pt x="10534" y="161"/>
                  <a:pt x="10546" y="141"/>
                  <a:pt x="10578" y="100"/>
                </a:cubicBezTo>
                <a:cubicBezTo>
                  <a:pt x="10599" y="69"/>
                  <a:pt x="10600" y="0"/>
                  <a:pt x="10605" y="16"/>
                </a:cubicBezTo>
                <a:close/>
              </a:path>
            </a:pathLst>
          </a:custGeom>
          <a:solidFill>
            <a:srgbClr val="D20000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110" name="Image 10" descr="logo JM carré.jpg"/>
          <p:cNvPicPr/>
          <p:nvPr/>
        </p:nvPicPr>
        <p:blipFill>
          <a:blip r:embed="rId5"/>
          <a:srcRect l="0" t="0" r="33" b="-787"/>
          <a:stretch/>
        </p:blipFill>
        <p:spPr>
          <a:xfrm rot="21075600">
            <a:off x="433080" y="1011960"/>
            <a:ext cx="2068200" cy="219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6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ftr" idx="4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ldNum" idx="5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7D31AF59-63A0-4938-9D93-F93AE52CC014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rPr>
              <a:t>1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dt" idx="6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2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9" descr="blueconstruct"/>
          <p:cNvPicPr/>
          <p:nvPr/>
        </p:nvPicPr>
        <p:blipFill>
          <a:blip r:embed="rId2"/>
          <a:stretch/>
        </p:blipFill>
        <p:spPr>
          <a:xfrm>
            <a:off x="0" y="0"/>
            <a:ext cx="9142560" cy="6856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4" name="Freeform 3"/>
          <p:cNvSpPr/>
          <p:nvPr/>
        </p:nvSpPr>
        <p:spPr>
          <a:xfrm flipV="1" rot="16200000">
            <a:off x="-2747520" y="2748960"/>
            <a:ext cx="6856560" cy="1355760"/>
          </a:xfrm>
          <a:custGeom>
            <a:avLst/>
            <a:gdLst>
              <a:gd name="textAreaLeft" fmla="*/ 0 w 6856560"/>
              <a:gd name="textAreaRight" fmla="*/ 6858000 w 6856560"/>
              <a:gd name="textAreaTop" fmla="*/ -720 h 1355760"/>
              <a:gd name="textAreaBottom" fmla="*/ 1356480 h 1355760"/>
            </a:gdLst>
            <a:ahLst/>
            <a:cxnLst/>
            <a:rect l="textAreaLeft" t="textAreaTop" r="textAreaRight" b="textAreaBottom"/>
            <a:pathLst>
              <a:path w="10609" h="2066">
                <a:moveTo>
                  <a:pt x="10609" y="0"/>
                </a:moveTo>
                <a:lnTo>
                  <a:pt x="10595" y="2066"/>
                </a:lnTo>
                <a:lnTo>
                  <a:pt x="1" y="2066"/>
                </a:lnTo>
                <a:cubicBezTo>
                  <a:pt x="7" y="1782"/>
                  <a:pt x="0" y="1493"/>
                  <a:pt x="9" y="1212"/>
                </a:cubicBezTo>
                <a:cubicBezTo>
                  <a:pt x="9" y="1208"/>
                  <a:pt x="358" y="1212"/>
                  <a:pt x="651" y="1208"/>
                </a:cubicBezTo>
                <a:cubicBezTo>
                  <a:pt x="1052" y="1208"/>
                  <a:pt x="1259" y="1199"/>
                  <a:pt x="1932" y="1191"/>
                </a:cubicBezTo>
                <a:cubicBezTo>
                  <a:pt x="2721" y="1174"/>
                  <a:pt x="2505" y="1182"/>
                  <a:pt x="2725" y="1169"/>
                </a:cubicBezTo>
                <a:cubicBezTo>
                  <a:pt x="3022" y="1165"/>
                  <a:pt x="2721" y="1169"/>
                  <a:pt x="3596" y="1143"/>
                </a:cubicBezTo>
                <a:cubicBezTo>
                  <a:pt x="3971" y="1126"/>
                  <a:pt x="3604" y="1143"/>
                  <a:pt x="4324" y="1109"/>
                </a:cubicBezTo>
                <a:cubicBezTo>
                  <a:pt x="4894" y="1074"/>
                  <a:pt x="4346" y="1105"/>
                  <a:pt x="5135" y="1061"/>
                </a:cubicBezTo>
                <a:cubicBezTo>
                  <a:pt x="5812" y="1018"/>
                  <a:pt x="5135" y="1057"/>
                  <a:pt x="5941" y="1010"/>
                </a:cubicBezTo>
                <a:cubicBezTo>
                  <a:pt x="6747" y="941"/>
                  <a:pt x="5933" y="1010"/>
                  <a:pt x="6756" y="936"/>
                </a:cubicBezTo>
                <a:cubicBezTo>
                  <a:pt x="7222" y="889"/>
                  <a:pt x="6747" y="936"/>
                  <a:pt x="7126" y="904"/>
                </a:cubicBezTo>
                <a:cubicBezTo>
                  <a:pt x="7502" y="859"/>
                  <a:pt x="7127" y="893"/>
                  <a:pt x="7799" y="820"/>
                </a:cubicBezTo>
                <a:cubicBezTo>
                  <a:pt x="8093" y="786"/>
                  <a:pt x="7795" y="824"/>
                  <a:pt x="8019" y="794"/>
                </a:cubicBezTo>
                <a:cubicBezTo>
                  <a:pt x="8085" y="783"/>
                  <a:pt x="8218" y="764"/>
                  <a:pt x="8489" y="725"/>
                </a:cubicBezTo>
                <a:cubicBezTo>
                  <a:pt x="8676" y="699"/>
                  <a:pt x="8757" y="682"/>
                  <a:pt x="9110" y="617"/>
                </a:cubicBezTo>
                <a:cubicBezTo>
                  <a:pt x="9309" y="578"/>
                  <a:pt x="9395" y="561"/>
                  <a:pt x="9679" y="492"/>
                </a:cubicBezTo>
                <a:cubicBezTo>
                  <a:pt x="9959" y="423"/>
                  <a:pt x="9748" y="471"/>
                  <a:pt x="9990" y="406"/>
                </a:cubicBezTo>
                <a:cubicBezTo>
                  <a:pt x="10132" y="359"/>
                  <a:pt x="10106" y="367"/>
                  <a:pt x="10270" y="307"/>
                </a:cubicBezTo>
                <a:cubicBezTo>
                  <a:pt x="10344" y="281"/>
                  <a:pt x="10382" y="251"/>
                  <a:pt x="10429" y="225"/>
                </a:cubicBezTo>
                <a:cubicBezTo>
                  <a:pt x="10490" y="186"/>
                  <a:pt x="10489" y="181"/>
                  <a:pt x="10537" y="139"/>
                </a:cubicBezTo>
                <a:cubicBezTo>
                  <a:pt x="10565" y="112"/>
                  <a:pt x="10568" y="117"/>
                  <a:pt x="10580" y="94"/>
                </a:cubicBezTo>
                <a:cubicBezTo>
                  <a:pt x="10592" y="71"/>
                  <a:pt x="10603" y="20"/>
                  <a:pt x="10609" y="0"/>
                </a:cubicBezTo>
                <a:close/>
              </a:path>
            </a:pathLst>
          </a:custGeom>
          <a:gradFill rotWithShape="0">
            <a:gsLst>
              <a:gs pos="0">
                <a:srgbClr val="AFC048"/>
              </a:gs>
              <a:gs pos="100000">
                <a:srgbClr val="6C6C6C">
                  <a:alpha val="25000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115" name="Image 7" descr="LOGOJM-SEUL.png"/>
          <p:cNvPicPr/>
          <p:nvPr/>
        </p:nvPicPr>
        <p:blipFill>
          <a:blip r:embed="rId3"/>
          <a:srcRect l="0" t="0" r="144" b="88"/>
          <a:stretch/>
        </p:blipFill>
        <p:spPr>
          <a:xfrm rot="21085800">
            <a:off x="217080" y="138240"/>
            <a:ext cx="1413720" cy="1542240"/>
          </a:xfrm>
          <a:prstGeom prst="rect">
            <a:avLst/>
          </a:prstGeom>
          <a:noFill/>
          <a:ln w="0">
            <a:noFill/>
          </a:ln>
          <a:effectLst>
            <a:outerShdw algn="ctr" blurRad="50760" dir="5400000" dist="50760" rotWithShape="0">
              <a:schemeClr val="tx2"/>
            </a:outerShdw>
          </a:effectLst>
        </p:spPr>
      </p:pic>
      <p:pic>
        <p:nvPicPr>
          <p:cNvPr id="116" name="Image 8" descr="LABEL-JM-BAS-DROIT.png"/>
          <p:cNvPicPr/>
          <p:nvPr/>
        </p:nvPicPr>
        <p:blipFill>
          <a:blip r:embed="rId4"/>
          <a:stretch/>
        </p:blipFill>
        <p:spPr>
          <a:xfrm>
            <a:off x="7467480" y="5637240"/>
            <a:ext cx="1675080" cy="1219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7" name="Freeform 4"/>
          <p:cNvSpPr/>
          <p:nvPr/>
        </p:nvSpPr>
        <p:spPr>
          <a:xfrm>
            <a:off x="0" y="6367320"/>
            <a:ext cx="7466040" cy="489240"/>
          </a:xfrm>
          <a:custGeom>
            <a:avLst/>
            <a:gdLst>
              <a:gd name="textAreaLeft" fmla="*/ 0 w 7466040"/>
              <a:gd name="textAreaRight" fmla="*/ 7467480 w 7466040"/>
              <a:gd name="textAreaTop" fmla="*/ 0 h 489240"/>
              <a:gd name="textAreaBottom" fmla="*/ 490680 h 489240"/>
            </a:gdLst>
            <a:ahLst/>
            <a:cxnLst/>
            <a:rect l="textAreaLeft" t="textAreaTop" r="textAreaRight" b="textAreaBottom"/>
            <a:pathLst>
              <a:path w="10605" h="1413">
                <a:moveTo>
                  <a:pt x="10605" y="16"/>
                </a:moveTo>
                <a:lnTo>
                  <a:pt x="10605" y="197"/>
                </a:lnTo>
                <a:cubicBezTo>
                  <a:pt x="10595" y="219"/>
                  <a:pt x="10602" y="229"/>
                  <a:pt x="10583" y="268"/>
                </a:cubicBezTo>
                <a:cubicBezTo>
                  <a:pt x="10545" y="325"/>
                  <a:pt x="10564" y="300"/>
                  <a:pt x="10509" y="358"/>
                </a:cubicBezTo>
                <a:cubicBezTo>
                  <a:pt x="10468" y="393"/>
                  <a:pt x="10448" y="406"/>
                  <a:pt x="10387" y="441"/>
                </a:cubicBezTo>
                <a:cubicBezTo>
                  <a:pt x="10294" y="498"/>
                  <a:pt x="10343" y="466"/>
                  <a:pt x="10310" y="483"/>
                </a:cubicBezTo>
                <a:cubicBezTo>
                  <a:pt x="10253" y="505"/>
                  <a:pt x="10243" y="508"/>
                  <a:pt x="10198" y="529"/>
                </a:cubicBezTo>
                <a:cubicBezTo>
                  <a:pt x="10131" y="556"/>
                  <a:pt x="10160" y="540"/>
                  <a:pt x="10089" y="572"/>
                </a:cubicBezTo>
                <a:cubicBezTo>
                  <a:pt x="10015" y="595"/>
                  <a:pt x="9990" y="605"/>
                  <a:pt x="9897" y="630"/>
                </a:cubicBezTo>
                <a:cubicBezTo>
                  <a:pt x="9804" y="662"/>
                  <a:pt x="9756" y="672"/>
                  <a:pt x="9669" y="694"/>
                </a:cubicBezTo>
                <a:cubicBezTo>
                  <a:pt x="9606" y="710"/>
                  <a:pt x="9594" y="712"/>
                  <a:pt x="9502" y="736"/>
                </a:cubicBezTo>
                <a:cubicBezTo>
                  <a:pt x="9448" y="755"/>
                  <a:pt x="9411" y="758"/>
                  <a:pt x="9355" y="771"/>
                </a:cubicBezTo>
                <a:cubicBezTo>
                  <a:pt x="9301" y="783"/>
                  <a:pt x="9250" y="794"/>
                  <a:pt x="9178" y="807"/>
                </a:cubicBezTo>
                <a:cubicBezTo>
                  <a:pt x="9105" y="823"/>
                  <a:pt x="8996" y="837"/>
                  <a:pt x="8922" y="851"/>
                </a:cubicBezTo>
                <a:cubicBezTo>
                  <a:pt x="8808" y="871"/>
                  <a:pt x="8615" y="906"/>
                  <a:pt x="8492" y="925"/>
                </a:cubicBezTo>
                <a:cubicBezTo>
                  <a:pt x="8369" y="944"/>
                  <a:pt x="8277" y="955"/>
                  <a:pt x="8184" y="967"/>
                </a:cubicBezTo>
                <a:cubicBezTo>
                  <a:pt x="8045" y="986"/>
                  <a:pt x="7789" y="1024"/>
                  <a:pt x="7655" y="1041"/>
                </a:cubicBezTo>
                <a:cubicBezTo>
                  <a:pt x="7552" y="1050"/>
                  <a:pt x="7484" y="1058"/>
                  <a:pt x="7382" y="1070"/>
                </a:cubicBezTo>
                <a:cubicBezTo>
                  <a:pt x="7279" y="1082"/>
                  <a:pt x="7144" y="1100"/>
                  <a:pt x="7036" y="1111"/>
                </a:cubicBezTo>
                <a:cubicBezTo>
                  <a:pt x="6917" y="1118"/>
                  <a:pt x="6988" y="1111"/>
                  <a:pt x="6731" y="1137"/>
                </a:cubicBezTo>
                <a:cubicBezTo>
                  <a:pt x="6407" y="1166"/>
                  <a:pt x="6532" y="1153"/>
                  <a:pt x="6023" y="1195"/>
                </a:cubicBezTo>
                <a:cubicBezTo>
                  <a:pt x="5583" y="1230"/>
                  <a:pt x="5218" y="1252"/>
                  <a:pt x="4862" y="1275"/>
                </a:cubicBezTo>
                <a:cubicBezTo>
                  <a:pt x="4611" y="1288"/>
                  <a:pt x="4368" y="1300"/>
                  <a:pt x="4291" y="1310"/>
                </a:cubicBezTo>
                <a:cubicBezTo>
                  <a:pt x="4149" y="1318"/>
                  <a:pt x="4070" y="1326"/>
                  <a:pt x="4012" y="1324"/>
                </a:cubicBezTo>
                <a:cubicBezTo>
                  <a:pt x="3989" y="1315"/>
                  <a:pt x="3473" y="1345"/>
                  <a:pt x="3473" y="1345"/>
                </a:cubicBezTo>
                <a:cubicBezTo>
                  <a:pt x="3098" y="1358"/>
                  <a:pt x="3223" y="1361"/>
                  <a:pt x="2851" y="1371"/>
                </a:cubicBezTo>
                <a:cubicBezTo>
                  <a:pt x="2697" y="1371"/>
                  <a:pt x="2583" y="1380"/>
                  <a:pt x="2468" y="1381"/>
                </a:cubicBezTo>
                <a:cubicBezTo>
                  <a:pt x="1942" y="1388"/>
                  <a:pt x="2071" y="1387"/>
                  <a:pt x="1513" y="1400"/>
                </a:cubicBezTo>
                <a:cubicBezTo>
                  <a:pt x="728" y="1413"/>
                  <a:pt x="306" y="1409"/>
                  <a:pt x="0" y="1409"/>
                </a:cubicBezTo>
                <a:cubicBezTo>
                  <a:pt x="0" y="1320"/>
                  <a:pt x="0" y="1320"/>
                  <a:pt x="0" y="1233"/>
                </a:cubicBezTo>
                <a:cubicBezTo>
                  <a:pt x="115" y="1230"/>
                  <a:pt x="195" y="1232"/>
                  <a:pt x="349" y="1230"/>
                </a:cubicBezTo>
                <a:cubicBezTo>
                  <a:pt x="503" y="1228"/>
                  <a:pt x="648" y="1227"/>
                  <a:pt x="923" y="1223"/>
                </a:cubicBezTo>
                <a:cubicBezTo>
                  <a:pt x="1198" y="1219"/>
                  <a:pt x="1680" y="1213"/>
                  <a:pt x="2001" y="1207"/>
                </a:cubicBezTo>
                <a:cubicBezTo>
                  <a:pt x="2402" y="1195"/>
                  <a:pt x="2387" y="1209"/>
                  <a:pt x="2848" y="1185"/>
                </a:cubicBezTo>
                <a:cubicBezTo>
                  <a:pt x="3285" y="1163"/>
                  <a:pt x="3130" y="1179"/>
                  <a:pt x="3575" y="1159"/>
                </a:cubicBezTo>
                <a:cubicBezTo>
                  <a:pt x="4028" y="1137"/>
                  <a:pt x="3989" y="1143"/>
                  <a:pt x="4329" y="1127"/>
                </a:cubicBezTo>
                <a:cubicBezTo>
                  <a:pt x="4525" y="1118"/>
                  <a:pt x="4528" y="1114"/>
                  <a:pt x="4762" y="1102"/>
                </a:cubicBezTo>
                <a:cubicBezTo>
                  <a:pt x="5003" y="1093"/>
                  <a:pt x="5359" y="1063"/>
                  <a:pt x="5557" y="1050"/>
                </a:cubicBezTo>
                <a:cubicBezTo>
                  <a:pt x="5755" y="1037"/>
                  <a:pt x="5849" y="1019"/>
                  <a:pt x="5952" y="1021"/>
                </a:cubicBezTo>
                <a:cubicBezTo>
                  <a:pt x="6103" y="1009"/>
                  <a:pt x="6332" y="989"/>
                  <a:pt x="6462" y="980"/>
                </a:cubicBezTo>
                <a:cubicBezTo>
                  <a:pt x="6617" y="969"/>
                  <a:pt x="6770" y="948"/>
                  <a:pt x="6911" y="938"/>
                </a:cubicBezTo>
                <a:cubicBezTo>
                  <a:pt x="7174" y="909"/>
                  <a:pt x="7033" y="925"/>
                  <a:pt x="7405" y="887"/>
                </a:cubicBezTo>
                <a:cubicBezTo>
                  <a:pt x="7681" y="855"/>
                  <a:pt x="7770" y="839"/>
                  <a:pt x="7963" y="823"/>
                </a:cubicBezTo>
                <a:cubicBezTo>
                  <a:pt x="8142" y="800"/>
                  <a:pt x="8338" y="764"/>
                  <a:pt x="8482" y="748"/>
                </a:cubicBezTo>
                <a:cubicBezTo>
                  <a:pt x="8641" y="730"/>
                  <a:pt x="8604" y="726"/>
                  <a:pt x="8845" y="685"/>
                </a:cubicBezTo>
                <a:cubicBezTo>
                  <a:pt x="9053" y="646"/>
                  <a:pt x="8951" y="665"/>
                  <a:pt x="9101" y="640"/>
                </a:cubicBezTo>
                <a:cubicBezTo>
                  <a:pt x="9284" y="601"/>
                  <a:pt x="9217" y="614"/>
                  <a:pt x="9393" y="579"/>
                </a:cubicBezTo>
                <a:cubicBezTo>
                  <a:pt x="9476" y="559"/>
                  <a:pt x="9461" y="566"/>
                  <a:pt x="9624" y="524"/>
                </a:cubicBezTo>
                <a:cubicBezTo>
                  <a:pt x="9720" y="499"/>
                  <a:pt x="9749" y="493"/>
                  <a:pt x="9810" y="476"/>
                </a:cubicBezTo>
                <a:cubicBezTo>
                  <a:pt x="9912" y="451"/>
                  <a:pt x="9845" y="470"/>
                  <a:pt x="9922" y="448"/>
                </a:cubicBezTo>
                <a:cubicBezTo>
                  <a:pt x="9987" y="425"/>
                  <a:pt x="9966" y="433"/>
                  <a:pt x="10119" y="382"/>
                </a:cubicBezTo>
                <a:cubicBezTo>
                  <a:pt x="10189" y="356"/>
                  <a:pt x="10234" y="334"/>
                  <a:pt x="10298" y="311"/>
                </a:cubicBezTo>
                <a:cubicBezTo>
                  <a:pt x="10339" y="286"/>
                  <a:pt x="10323" y="299"/>
                  <a:pt x="10365" y="273"/>
                </a:cubicBezTo>
                <a:cubicBezTo>
                  <a:pt x="10419" y="244"/>
                  <a:pt x="10425" y="241"/>
                  <a:pt x="10480" y="203"/>
                </a:cubicBezTo>
                <a:cubicBezTo>
                  <a:pt x="10534" y="161"/>
                  <a:pt x="10546" y="141"/>
                  <a:pt x="10578" y="100"/>
                </a:cubicBezTo>
                <a:cubicBezTo>
                  <a:pt x="10599" y="69"/>
                  <a:pt x="10600" y="0"/>
                  <a:pt x="10605" y="16"/>
                </a:cubicBezTo>
                <a:close/>
              </a:path>
            </a:pathLst>
          </a:custGeom>
          <a:solidFill>
            <a:srgbClr val="D20000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118" name="Image 10" descr="logo JM carré.jpg"/>
          <p:cNvPicPr/>
          <p:nvPr/>
        </p:nvPicPr>
        <p:blipFill>
          <a:blip r:embed="rId5"/>
          <a:srcRect l="0" t="0" r="33" b="-787"/>
          <a:stretch/>
        </p:blipFill>
        <p:spPr>
          <a:xfrm rot="21075600">
            <a:off x="433080" y="1011960"/>
            <a:ext cx="2068200" cy="219600"/>
          </a:xfrm>
          <a:prstGeom prst="rect">
            <a:avLst/>
          </a:prstGeom>
          <a:noFill/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6"/>
  </p:sldLayoutIdLst>
</p:sldMaster>
</file>

<file path=ppt/slideMasters/slideMaster2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9" descr="blueconstruct"/>
          <p:cNvPicPr/>
          <p:nvPr/>
        </p:nvPicPr>
        <p:blipFill>
          <a:blip r:embed="rId2"/>
          <a:stretch/>
        </p:blipFill>
        <p:spPr>
          <a:xfrm>
            <a:off x="0" y="0"/>
            <a:ext cx="9142560" cy="6856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0" name="Freeform 3"/>
          <p:cNvSpPr/>
          <p:nvPr/>
        </p:nvSpPr>
        <p:spPr>
          <a:xfrm flipV="1" rot="16200000">
            <a:off x="-2747520" y="2748960"/>
            <a:ext cx="6856560" cy="1355760"/>
          </a:xfrm>
          <a:custGeom>
            <a:avLst/>
            <a:gdLst>
              <a:gd name="textAreaLeft" fmla="*/ 0 w 6856560"/>
              <a:gd name="textAreaRight" fmla="*/ 6858000 w 6856560"/>
              <a:gd name="textAreaTop" fmla="*/ -720 h 1355760"/>
              <a:gd name="textAreaBottom" fmla="*/ 1356480 h 1355760"/>
            </a:gdLst>
            <a:ahLst/>
            <a:cxnLst/>
            <a:rect l="textAreaLeft" t="textAreaTop" r="textAreaRight" b="textAreaBottom"/>
            <a:pathLst>
              <a:path w="10609" h="2066">
                <a:moveTo>
                  <a:pt x="10609" y="0"/>
                </a:moveTo>
                <a:lnTo>
                  <a:pt x="10595" y="2066"/>
                </a:lnTo>
                <a:lnTo>
                  <a:pt x="1" y="2066"/>
                </a:lnTo>
                <a:cubicBezTo>
                  <a:pt x="7" y="1782"/>
                  <a:pt x="0" y="1493"/>
                  <a:pt x="9" y="1212"/>
                </a:cubicBezTo>
                <a:cubicBezTo>
                  <a:pt x="9" y="1208"/>
                  <a:pt x="358" y="1212"/>
                  <a:pt x="651" y="1208"/>
                </a:cubicBezTo>
                <a:cubicBezTo>
                  <a:pt x="1052" y="1208"/>
                  <a:pt x="1259" y="1199"/>
                  <a:pt x="1932" y="1191"/>
                </a:cubicBezTo>
                <a:cubicBezTo>
                  <a:pt x="2721" y="1174"/>
                  <a:pt x="2505" y="1182"/>
                  <a:pt x="2725" y="1169"/>
                </a:cubicBezTo>
                <a:cubicBezTo>
                  <a:pt x="3022" y="1165"/>
                  <a:pt x="2721" y="1169"/>
                  <a:pt x="3596" y="1143"/>
                </a:cubicBezTo>
                <a:cubicBezTo>
                  <a:pt x="3971" y="1126"/>
                  <a:pt x="3604" y="1143"/>
                  <a:pt x="4324" y="1109"/>
                </a:cubicBezTo>
                <a:cubicBezTo>
                  <a:pt x="4894" y="1074"/>
                  <a:pt x="4346" y="1105"/>
                  <a:pt x="5135" y="1061"/>
                </a:cubicBezTo>
                <a:cubicBezTo>
                  <a:pt x="5812" y="1018"/>
                  <a:pt x="5135" y="1057"/>
                  <a:pt x="5941" y="1010"/>
                </a:cubicBezTo>
                <a:cubicBezTo>
                  <a:pt x="6747" y="941"/>
                  <a:pt x="5933" y="1010"/>
                  <a:pt x="6756" y="936"/>
                </a:cubicBezTo>
                <a:cubicBezTo>
                  <a:pt x="7222" y="889"/>
                  <a:pt x="6747" y="936"/>
                  <a:pt x="7126" y="904"/>
                </a:cubicBezTo>
                <a:cubicBezTo>
                  <a:pt x="7502" y="859"/>
                  <a:pt x="7127" y="893"/>
                  <a:pt x="7799" y="820"/>
                </a:cubicBezTo>
                <a:cubicBezTo>
                  <a:pt x="8093" y="786"/>
                  <a:pt x="7795" y="824"/>
                  <a:pt x="8019" y="794"/>
                </a:cubicBezTo>
                <a:cubicBezTo>
                  <a:pt x="8085" y="783"/>
                  <a:pt x="8218" y="764"/>
                  <a:pt x="8489" y="725"/>
                </a:cubicBezTo>
                <a:cubicBezTo>
                  <a:pt x="8676" y="699"/>
                  <a:pt x="8757" y="682"/>
                  <a:pt x="9110" y="617"/>
                </a:cubicBezTo>
                <a:cubicBezTo>
                  <a:pt x="9309" y="578"/>
                  <a:pt x="9395" y="561"/>
                  <a:pt x="9679" y="492"/>
                </a:cubicBezTo>
                <a:cubicBezTo>
                  <a:pt x="9959" y="423"/>
                  <a:pt x="9748" y="471"/>
                  <a:pt x="9990" y="406"/>
                </a:cubicBezTo>
                <a:cubicBezTo>
                  <a:pt x="10132" y="359"/>
                  <a:pt x="10106" y="367"/>
                  <a:pt x="10270" y="307"/>
                </a:cubicBezTo>
                <a:cubicBezTo>
                  <a:pt x="10344" y="281"/>
                  <a:pt x="10382" y="251"/>
                  <a:pt x="10429" y="225"/>
                </a:cubicBezTo>
                <a:cubicBezTo>
                  <a:pt x="10490" y="186"/>
                  <a:pt x="10489" y="181"/>
                  <a:pt x="10537" y="139"/>
                </a:cubicBezTo>
                <a:cubicBezTo>
                  <a:pt x="10565" y="112"/>
                  <a:pt x="10568" y="117"/>
                  <a:pt x="10580" y="94"/>
                </a:cubicBezTo>
                <a:cubicBezTo>
                  <a:pt x="10592" y="71"/>
                  <a:pt x="10603" y="20"/>
                  <a:pt x="10609" y="0"/>
                </a:cubicBezTo>
                <a:close/>
              </a:path>
            </a:pathLst>
          </a:custGeom>
          <a:gradFill rotWithShape="0">
            <a:gsLst>
              <a:gs pos="0">
                <a:srgbClr val="AFC048"/>
              </a:gs>
              <a:gs pos="100000">
                <a:srgbClr val="6C6C6C">
                  <a:alpha val="25000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121" name="Image 7" descr="LOGOJM-SEUL.png"/>
          <p:cNvPicPr/>
          <p:nvPr/>
        </p:nvPicPr>
        <p:blipFill>
          <a:blip r:embed="rId3"/>
          <a:srcRect l="0" t="0" r="144" b="88"/>
          <a:stretch/>
        </p:blipFill>
        <p:spPr>
          <a:xfrm rot="21085800">
            <a:off x="217080" y="138240"/>
            <a:ext cx="1413720" cy="1542240"/>
          </a:xfrm>
          <a:prstGeom prst="rect">
            <a:avLst/>
          </a:prstGeom>
          <a:noFill/>
          <a:ln w="0">
            <a:noFill/>
          </a:ln>
          <a:effectLst>
            <a:outerShdw algn="ctr" blurRad="50760" dir="5400000" dist="50760" rotWithShape="0">
              <a:schemeClr val="tx2"/>
            </a:outerShdw>
          </a:effectLst>
        </p:spPr>
      </p:pic>
      <p:pic>
        <p:nvPicPr>
          <p:cNvPr id="122" name="Image 8" descr="LABEL-JM-BAS-DROIT.png"/>
          <p:cNvPicPr/>
          <p:nvPr/>
        </p:nvPicPr>
        <p:blipFill>
          <a:blip r:embed="rId4"/>
          <a:stretch/>
        </p:blipFill>
        <p:spPr>
          <a:xfrm>
            <a:off x="7467480" y="5637240"/>
            <a:ext cx="1675080" cy="1219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3" name="Freeform 4"/>
          <p:cNvSpPr/>
          <p:nvPr/>
        </p:nvSpPr>
        <p:spPr>
          <a:xfrm>
            <a:off x="0" y="6367320"/>
            <a:ext cx="7466040" cy="489240"/>
          </a:xfrm>
          <a:custGeom>
            <a:avLst/>
            <a:gdLst>
              <a:gd name="textAreaLeft" fmla="*/ 0 w 7466040"/>
              <a:gd name="textAreaRight" fmla="*/ 7467480 w 7466040"/>
              <a:gd name="textAreaTop" fmla="*/ 0 h 489240"/>
              <a:gd name="textAreaBottom" fmla="*/ 490680 h 489240"/>
            </a:gdLst>
            <a:ahLst/>
            <a:cxnLst/>
            <a:rect l="textAreaLeft" t="textAreaTop" r="textAreaRight" b="textAreaBottom"/>
            <a:pathLst>
              <a:path w="10605" h="1413">
                <a:moveTo>
                  <a:pt x="10605" y="16"/>
                </a:moveTo>
                <a:lnTo>
                  <a:pt x="10605" y="197"/>
                </a:lnTo>
                <a:cubicBezTo>
                  <a:pt x="10595" y="219"/>
                  <a:pt x="10602" y="229"/>
                  <a:pt x="10583" y="268"/>
                </a:cubicBezTo>
                <a:cubicBezTo>
                  <a:pt x="10545" y="325"/>
                  <a:pt x="10564" y="300"/>
                  <a:pt x="10509" y="358"/>
                </a:cubicBezTo>
                <a:cubicBezTo>
                  <a:pt x="10468" y="393"/>
                  <a:pt x="10448" y="406"/>
                  <a:pt x="10387" y="441"/>
                </a:cubicBezTo>
                <a:cubicBezTo>
                  <a:pt x="10294" y="498"/>
                  <a:pt x="10343" y="466"/>
                  <a:pt x="10310" y="483"/>
                </a:cubicBezTo>
                <a:cubicBezTo>
                  <a:pt x="10253" y="505"/>
                  <a:pt x="10243" y="508"/>
                  <a:pt x="10198" y="529"/>
                </a:cubicBezTo>
                <a:cubicBezTo>
                  <a:pt x="10131" y="556"/>
                  <a:pt x="10160" y="540"/>
                  <a:pt x="10089" y="572"/>
                </a:cubicBezTo>
                <a:cubicBezTo>
                  <a:pt x="10015" y="595"/>
                  <a:pt x="9990" y="605"/>
                  <a:pt x="9897" y="630"/>
                </a:cubicBezTo>
                <a:cubicBezTo>
                  <a:pt x="9804" y="662"/>
                  <a:pt x="9756" y="672"/>
                  <a:pt x="9669" y="694"/>
                </a:cubicBezTo>
                <a:cubicBezTo>
                  <a:pt x="9606" y="710"/>
                  <a:pt x="9594" y="712"/>
                  <a:pt x="9502" y="736"/>
                </a:cubicBezTo>
                <a:cubicBezTo>
                  <a:pt x="9448" y="755"/>
                  <a:pt x="9411" y="758"/>
                  <a:pt x="9355" y="771"/>
                </a:cubicBezTo>
                <a:cubicBezTo>
                  <a:pt x="9301" y="783"/>
                  <a:pt x="9250" y="794"/>
                  <a:pt x="9178" y="807"/>
                </a:cubicBezTo>
                <a:cubicBezTo>
                  <a:pt x="9105" y="823"/>
                  <a:pt x="8996" y="837"/>
                  <a:pt x="8922" y="851"/>
                </a:cubicBezTo>
                <a:cubicBezTo>
                  <a:pt x="8808" y="871"/>
                  <a:pt x="8615" y="906"/>
                  <a:pt x="8492" y="925"/>
                </a:cubicBezTo>
                <a:cubicBezTo>
                  <a:pt x="8369" y="944"/>
                  <a:pt x="8277" y="955"/>
                  <a:pt x="8184" y="967"/>
                </a:cubicBezTo>
                <a:cubicBezTo>
                  <a:pt x="8045" y="986"/>
                  <a:pt x="7789" y="1024"/>
                  <a:pt x="7655" y="1041"/>
                </a:cubicBezTo>
                <a:cubicBezTo>
                  <a:pt x="7552" y="1050"/>
                  <a:pt x="7484" y="1058"/>
                  <a:pt x="7382" y="1070"/>
                </a:cubicBezTo>
                <a:cubicBezTo>
                  <a:pt x="7279" y="1082"/>
                  <a:pt x="7144" y="1100"/>
                  <a:pt x="7036" y="1111"/>
                </a:cubicBezTo>
                <a:cubicBezTo>
                  <a:pt x="6917" y="1118"/>
                  <a:pt x="6988" y="1111"/>
                  <a:pt x="6731" y="1137"/>
                </a:cubicBezTo>
                <a:cubicBezTo>
                  <a:pt x="6407" y="1166"/>
                  <a:pt x="6532" y="1153"/>
                  <a:pt x="6023" y="1195"/>
                </a:cubicBezTo>
                <a:cubicBezTo>
                  <a:pt x="5583" y="1230"/>
                  <a:pt x="5218" y="1252"/>
                  <a:pt x="4862" y="1275"/>
                </a:cubicBezTo>
                <a:cubicBezTo>
                  <a:pt x="4611" y="1288"/>
                  <a:pt x="4368" y="1300"/>
                  <a:pt x="4291" y="1310"/>
                </a:cubicBezTo>
                <a:cubicBezTo>
                  <a:pt x="4149" y="1318"/>
                  <a:pt x="4070" y="1326"/>
                  <a:pt x="4012" y="1324"/>
                </a:cubicBezTo>
                <a:cubicBezTo>
                  <a:pt x="3989" y="1315"/>
                  <a:pt x="3473" y="1345"/>
                  <a:pt x="3473" y="1345"/>
                </a:cubicBezTo>
                <a:cubicBezTo>
                  <a:pt x="3098" y="1358"/>
                  <a:pt x="3223" y="1361"/>
                  <a:pt x="2851" y="1371"/>
                </a:cubicBezTo>
                <a:cubicBezTo>
                  <a:pt x="2697" y="1371"/>
                  <a:pt x="2583" y="1380"/>
                  <a:pt x="2468" y="1381"/>
                </a:cubicBezTo>
                <a:cubicBezTo>
                  <a:pt x="1942" y="1388"/>
                  <a:pt x="2071" y="1387"/>
                  <a:pt x="1513" y="1400"/>
                </a:cubicBezTo>
                <a:cubicBezTo>
                  <a:pt x="728" y="1413"/>
                  <a:pt x="306" y="1409"/>
                  <a:pt x="0" y="1409"/>
                </a:cubicBezTo>
                <a:cubicBezTo>
                  <a:pt x="0" y="1320"/>
                  <a:pt x="0" y="1320"/>
                  <a:pt x="0" y="1233"/>
                </a:cubicBezTo>
                <a:cubicBezTo>
                  <a:pt x="115" y="1230"/>
                  <a:pt x="195" y="1232"/>
                  <a:pt x="349" y="1230"/>
                </a:cubicBezTo>
                <a:cubicBezTo>
                  <a:pt x="503" y="1228"/>
                  <a:pt x="648" y="1227"/>
                  <a:pt x="923" y="1223"/>
                </a:cubicBezTo>
                <a:cubicBezTo>
                  <a:pt x="1198" y="1219"/>
                  <a:pt x="1680" y="1213"/>
                  <a:pt x="2001" y="1207"/>
                </a:cubicBezTo>
                <a:cubicBezTo>
                  <a:pt x="2402" y="1195"/>
                  <a:pt x="2387" y="1209"/>
                  <a:pt x="2848" y="1185"/>
                </a:cubicBezTo>
                <a:cubicBezTo>
                  <a:pt x="3285" y="1163"/>
                  <a:pt x="3130" y="1179"/>
                  <a:pt x="3575" y="1159"/>
                </a:cubicBezTo>
                <a:cubicBezTo>
                  <a:pt x="4028" y="1137"/>
                  <a:pt x="3989" y="1143"/>
                  <a:pt x="4329" y="1127"/>
                </a:cubicBezTo>
                <a:cubicBezTo>
                  <a:pt x="4525" y="1118"/>
                  <a:pt x="4528" y="1114"/>
                  <a:pt x="4762" y="1102"/>
                </a:cubicBezTo>
                <a:cubicBezTo>
                  <a:pt x="5003" y="1093"/>
                  <a:pt x="5359" y="1063"/>
                  <a:pt x="5557" y="1050"/>
                </a:cubicBezTo>
                <a:cubicBezTo>
                  <a:pt x="5755" y="1037"/>
                  <a:pt x="5849" y="1019"/>
                  <a:pt x="5952" y="1021"/>
                </a:cubicBezTo>
                <a:cubicBezTo>
                  <a:pt x="6103" y="1009"/>
                  <a:pt x="6332" y="989"/>
                  <a:pt x="6462" y="980"/>
                </a:cubicBezTo>
                <a:cubicBezTo>
                  <a:pt x="6617" y="969"/>
                  <a:pt x="6770" y="948"/>
                  <a:pt x="6911" y="938"/>
                </a:cubicBezTo>
                <a:cubicBezTo>
                  <a:pt x="7174" y="909"/>
                  <a:pt x="7033" y="925"/>
                  <a:pt x="7405" y="887"/>
                </a:cubicBezTo>
                <a:cubicBezTo>
                  <a:pt x="7681" y="855"/>
                  <a:pt x="7770" y="839"/>
                  <a:pt x="7963" y="823"/>
                </a:cubicBezTo>
                <a:cubicBezTo>
                  <a:pt x="8142" y="800"/>
                  <a:pt x="8338" y="764"/>
                  <a:pt x="8482" y="748"/>
                </a:cubicBezTo>
                <a:cubicBezTo>
                  <a:pt x="8641" y="730"/>
                  <a:pt x="8604" y="726"/>
                  <a:pt x="8845" y="685"/>
                </a:cubicBezTo>
                <a:cubicBezTo>
                  <a:pt x="9053" y="646"/>
                  <a:pt x="8951" y="665"/>
                  <a:pt x="9101" y="640"/>
                </a:cubicBezTo>
                <a:cubicBezTo>
                  <a:pt x="9284" y="601"/>
                  <a:pt x="9217" y="614"/>
                  <a:pt x="9393" y="579"/>
                </a:cubicBezTo>
                <a:cubicBezTo>
                  <a:pt x="9476" y="559"/>
                  <a:pt x="9461" y="566"/>
                  <a:pt x="9624" y="524"/>
                </a:cubicBezTo>
                <a:cubicBezTo>
                  <a:pt x="9720" y="499"/>
                  <a:pt x="9749" y="493"/>
                  <a:pt x="9810" y="476"/>
                </a:cubicBezTo>
                <a:cubicBezTo>
                  <a:pt x="9912" y="451"/>
                  <a:pt x="9845" y="470"/>
                  <a:pt x="9922" y="448"/>
                </a:cubicBezTo>
                <a:cubicBezTo>
                  <a:pt x="9987" y="425"/>
                  <a:pt x="9966" y="433"/>
                  <a:pt x="10119" y="382"/>
                </a:cubicBezTo>
                <a:cubicBezTo>
                  <a:pt x="10189" y="356"/>
                  <a:pt x="10234" y="334"/>
                  <a:pt x="10298" y="311"/>
                </a:cubicBezTo>
                <a:cubicBezTo>
                  <a:pt x="10339" y="286"/>
                  <a:pt x="10323" y="299"/>
                  <a:pt x="10365" y="273"/>
                </a:cubicBezTo>
                <a:cubicBezTo>
                  <a:pt x="10419" y="244"/>
                  <a:pt x="10425" y="241"/>
                  <a:pt x="10480" y="203"/>
                </a:cubicBezTo>
                <a:cubicBezTo>
                  <a:pt x="10534" y="161"/>
                  <a:pt x="10546" y="141"/>
                  <a:pt x="10578" y="100"/>
                </a:cubicBezTo>
                <a:cubicBezTo>
                  <a:pt x="10599" y="69"/>
                  <a:pt x="10600" y="0"/>
                  <a:pt x="10605" y="16"/>
                </a:cubicBezTo>
                <a:close/>
              </a:path>
            </a:pathLst>
          </a:custGeom>
          <a:solidFill>
            <a:srgbClr val="D20000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124" name="Image 10" descr="logo JM carré.jpg"/>
          <p:cNvPicPr/>
          <p:nvPr/>
        </p:nvPicPr>
        <p:blipFill>
          <a:blip r:embed="rId5"/>
          <a:srcRect l="0" t="0" r="33" b="-787"/>
          <a:stretch/>
        </p:blipFill>
        <p:spPr>
          <a:xfrm rot="21075600">
            <a:off x="433080" y="1011960"/>
            <a:ext cx="2068200" cy="219600"/>
          </a:xfrm>
          <a:prstGeom prst="rect">
            <a:avLst/>
          </a:prstGeom>
          <a:noFill/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6"/>
  </p:sldLayoutIdLst>
</p:sldMaster>
</file>

<file path=ppt/slideMasters/slideMaster2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19" descr="blueconstruct"/>
          <p:cNvPicPr/>
          <p:nvPr/>
        </p:nvPicPr>
        <p:blipFill>
          <a:blip r:embed="rId2"/>
          <a:stretch/>
        </p:blipFill>
        <p:spPr>
          <a:xfrm>
            <a:off x="0" y="0"/>
            <a:ext cx="9142560" cy="6856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6" name="Freeform 3"/>
          <p:cNvSpPr/>
          <p:nvPr/>
        </p:nvSpPr>
        <p:spPr>
          <a:xfrm flipV="1" rot="16200000">
            <a:off x="-2747520" y="2748960"/>
            <a:ext cx="6856560" cy="1355760"/>
          </a:xfrm>
          <a:custGeom>
            <a:avLst/>
            <a:gdLst>
              <a:gd name="textAreaLeft" fmla="*/ 0 w 6856560"/>
              <a:gd name="textAreaRight" fmla="*/ 6858000 w 6856560"/>
              <a:gd name="textAreaTop" fmla="*/ -720 h 1355760"/>
              <a:gd name="textAreaBottom" fmla="*/ 1356480 h 1355760"/>
            </a:gdLst>
            <a:ahLst/>
            <a:cxnLst/>
            <a:rect l="textAreaLeft" t="textAreaTop" r="textAreaRight" b="textAreaBottom"/>
            <a:pathLst>
              <a:path w="10609" h="2066">
                <a:moveTo>
                  <a:pt x="10609" y="0"/>
                </a:moveTo>
                <a:lnTo>
                  <a:pt x="10595" y="2066"/>
                </a:lnTo>
                <a:lnTo>
                  <a:pt x="1" y="2066"/>
                </a:lnTo>
                <a:cubicBezTo>
                  <a:pt x="7" y="1782"/>
                  <a:pt x="0" y="1493"/>
                  <a:pt x="9" y="1212"/>
                </a:cubicBezTo>
                <a:cubicBezTo>
                  <a:pt x="9" y="1208"/>
                  <a:pt x="358" y="1212"/>
                  <a:pt x="651" y="1208"/>
                </a:cubicBezTo>
                <a:cubicBezTo>
                  <a:pt x="1052" y="1208"/>
                  <a:pt x="1259" y="1199"/>
                  <a:pt x="1932" y="1191"/>
                </a:cubicBezTo>
                <a:cubicBezTo>
                  <a:pt x="2721" y="1174"/>
                  <a:pt x="2505" y="1182"/>
                  <a:pt x="2725" y="1169"/>
                </a:cubicBezTo>
                <a:cubicBezTo>
                  <a:pt x="3022" y="1165"/>
                  <a:pt x="2721" y="1169"/>
                  <a:pt x="3596" y="1143"/>
                </a:cubicBezTo>
                <a:cubicBezTo>
                  <a:pt x="3971" y="1126"/>
                  <a:pt x="3604" y="1143"/>
                  <a:pt x="4324" y="1109"/>
                </a:cubicBezTo>
                <a:cubicBezTo>
                  <a:pt x="4894" y="1074"/>
                  <a:pt x="4346" y="1105"/>
                  <a:pt x="5135" y="1061"/>
                </a:cubicBezTo>
                <a:cubicBezTo>
                  <a:pt x="5812" y="1018"/>
                  <a:pt x="5135" y="1057"/>
                  <a:pt x="5941" y="1010"/>
                </a:cubicBezTo>
                <a:cubicBezTo>
                  <a:pt x="6747" y="941"/>
                  <a:pt x="5933" y="1010"/>
                  <a:pt x="6756" y="936"/>
                </a:cubicBezTo>
                <a:cubicBezTo>
                  <a:pt x="7222" y="889"/>
                  <a:pt x="6747" y="936"/>
                  <a:pt x="7126" y="904"/>
                </a:cubicBezTo>
                <a:cubicBezTo>
                  <a:pt x="7502" y="859"/>
                  <a:pt x="7127" y="893"/>
                  <a:pt x="7799" y="820"/>
                </a:cubicBezTo>
                <a:cubicBezTo>
                  <a:pt x="8093" y="786"/>
                  <a:pt x="7795" y="824"/>
                  <a:pt x="8019" y="794"/>
                </a:cubicBezTo>
                <a:cubicBezTo>
                  <a:pt x="8085" y="783"/>
                  <a:pt x="8218" y="764"/>
                  <a:pt x="8489" y="725"/>
                </a:cubicBezTo>
                <a:cubicBezTo>
                  <a:pt x="8676" y="699"/>
                  <a:pt x="8757" y="682"/>
                  <a:pt x="9110" y="617"/>
                </a:cubicBezTo>
                <a:cubicBezTo>
                  <a:pt x="9309" y="578"/>
                  <a:pt x="9395" y="561"/>
                  <a:pt x="9679" y="492"/>
                </a:cubicBezTo>
                <a:cubicBezTo>
                  <a:pt x="9959" y="423"/>
                  <a:pt x="9748" y="471"/>
                  <a:pt x="9990" y="406"/>
                </a:cubicBezTo>
                <a:cubicBezTo>
                  <a:pt x="10132" y="359"/>
                  <a:pt x="10106" y="367"/>
                  <a:pt x="10270" y="307"/>
                </a:cubicBezTo>
                <a:cubicBezTo>
                  <a:pt x="10344" y="281"/>
                  <a:pt x="10382" y="251"/>
                  <a:pt x="10429" y="225"/>
                </a:cubicBezTo>
                <a:cubicBezTo>
                  <a:pt x="10490" y="186"/>
                  <a:pt x="10489" y="181"/>
                  <a:pt x="10537" y="139"/>
                </a:cubicBezTo>
                <a:cubicBezTo>
                  <a:pt x="10565" y="112"/>
                  <a:pt x="10568" y="117"/>
                  <a:pt x="10580" y="94"/>
                </a:cubicBezTo>
                <a:cubicBezTo>
                  <a:pt x="10592" y="71"/>
                  <a:pt x="10603" y="20"/>
                  <a:pt x="10609" y="0"/>
                </a:cubicBezTo>
                <a:close/>
              </a:path>
            </a:pathLst>
          </a:custGeom>
          <a:gradFill rotWithShape="0">
            <a:gsLst>
              <a:gs pos="0">
                <a:srgbClr val="AFC048"/>
              </a:gs>
              <a:gs pos="100000">
                <a:srgbClr val="6C6C6C">
                  <a:alpha val="25000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127" name="Image 7" descr="LOGOJM-SEUL.png"/>
          <p:cNvPicPr/>
          <p:nvPr/>
        </p:nvPicPr>
        <p:blipFill>
          <a:blip r:embed="rId3"/>
          <a:srcRect l="0" t="0" r="144" b="88"/>
          <a:stretch/>
        </p:blipFill>
        <p:spPr>
          <a:xfrm rot="21085800">
            <a:off x="217080" y="138240"/>
            <a:ext cx="1413720" cy="1542240"/>
          </a:xfrm>
          <a:prstGeom prst="rect">
            <a:avLst/>
          </a:prstGeom>
          <a:noFill/>
          <a:ln w="0">
            <a:noFill/>
          </a:ln>
          <a:effectLst>
            <a:outerShdw algn="ctr" blurRad="50760" dir="5400000" dist="50760" rotWithShape="0">
              <a:schemeClr val="tx2"/>
            </a:outerShdw>
          </a:effectLst>
        </p:spPr>
      </p:pic>
      <p:pic>
        <p:nvPicPr>
          <p:cNvPr id="128" name="Image 8" descr="LABEL-JM-BAS-DROIT.png"/>
          <p:cNvPicPr/>
          <p:nvPr/>
        </p:nvPicPr>
        <p:blipFill>
          <a:blip r:embed="rId4"/>
          <a:stretch/>
        </p:blipFill>
        <p:spPr>
          <a:xfrm>
            <a:off x="7467480" y="5637240"/>
            <a:ext cx="1675080" cy="1219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9" name="Freeform 4"/>
          <p:cNvSpPr/>
          <p:nvPr/>
        </p:nvSpPr>
        <p:spPr>
          <a:xfrm>
            <a:off x="0" y="6367320"/>
            <a:ext cx="7466040" cy="489240"/>
          </a:xfrm>
          <a:custGeom>
            <a:avLst/>
            <a:gdLst>
              <a:gd name="textAreaLeft" fmla="*/ 0 w 7466040"/>
              <a:gd name="textAreaRight" fmla="*/ 7467480 w 7466040"/>
              <a:gd name="textAreaTop" fmla="*/ 0 h 489240"/>
              <a:gd name="textAreaBottom" fmla="*/ 490680 h 489240"/>
            </a:gdLst>
            <a:ahLst/>
            <a:cxnLst/>
            <a:rect l="textAreaLeft" t="textAreaTop" r="textAreaRight" b="textAreaBottom"/>
            <a:pathLst>
              <a:path w="10605" h="1413">
                <a:moveTo>
                  <a:pt x="10605" y="16"/>
                </a:moveTo>
                <a:lnTo>
                  <a:pt x="10605" y="197"/>
                </a:lnTo>
                <a:cubicBezTo>
                  <a:pt x="10595" y="219"/>
                  <a:pt x="10602" y="229"/>
                  <a:pt x="10583" y="268"/>
                </a:cubicBezTo>
                <a:cubicBezTo>
                  <a:pt x="10545" y="325"/>
                  <a:pt x="10564" y="300"/>
                  <a:pt x="10509" y="358"/>
                </a:cubicBezTo>
                <a:cubicBezTo>
                  <a:pt x="10468" y="393"/>
                  <a:pt x="10448" y="406"/>
                  <a:pt x="10387" y="441"/>
                </a:cubicBezTo>
                <a:cubicBezTo>
                  <a:pt x="10294" y="498"/>
                  <a:pt x="10343" y="466"/>
                  <a:pt x="10310" y="483"/>
                </a:cubicBezTo>
                <a:cubicBezTo>
                  <a:pt x="10253" y="505"/>
                  <a:pt x="10243" y="508"/>
                  <a:pt x="10198" y="529"/>
                </a:cubicBezTo>
                <a:cubicBezTo>
                  <a:pt x="10131" y="556"/>
                  <a:pt x="10160" y="540"/>
                  <a:pt x="10089" y="572"/>
                </a:cubicBezTo>
                <a:cubicBezTo>
                  <a:pt x="10015" y="595"/>
                  <a:pt x="9990" y="605"/>
                  <a:pt x="9897" y="630"/>
                </a:cubicBezTo>
                <a:cubicBezTo>
                  <a:pt x="9804" y="662"/>
                  <a:pt x="9756" y="672"/>
                  <a:pt x="9669" y="694"/>
                </a:cubicBezTo>
                <a:cubicBezTo>
                  <a:pt x="9606" y="710"/>
                  <a:pt x="9594" y="712"/>
                  <a:pt x="9502" y="736"/>
                </a:cubicBezTo>
                <a:cubicBezTo>
                  <a:pt x="9448" y="755"/>
                  <a:pt x="9411" y="758"/>
                  <a:pt x="9355" y="771"/>
                </a:cubicBezTo>
                <a:cubicBezTo>
                  <a:pt x="9301" y="783"/>
                  <a:pt x="9250" y="794"/>
                  <a:pt x="9178" y="807"/>
                </a:cubicBezTo>
                <a:cubicBezTo>
                  <a:pt x="9105" y="823"/>
                  <a:pt x="8996" y="837"/>
                  <a:pt x="8922" y="851"/>
                </a:cubicBezTo>
                <a:cubicBezTo>
                  <a:pt x="8808" y="871"/>
                  <a:pt x="8615" y="906"/>
                  <a:pt x="8492" y="925"/>
                </a:cubicBezTo>
                <a:cubicBezTo>
                  <a:pt x="8369" y="944"/>
                  <a:pt x="8277" y="955"/>
                  <a:pt x="8184" y="967"/>
                </a:cubicBezTo>
                <a:cubicBezTo>
                  <a:pt x="8045" y="986"/>
                  <a:pt x="7789" y="1024"/>
                  <a:pt x="7655" y="1041"/>
                </a:cubicBezTo>
                <a:cubicBezTo>
                  <a:pt x="7552" y="1050"/>
                  <a:pt x="7484" y="1058"/>
                  <a:pt x="7382" y="1070"/>
                </a:cubicBezTo>
                <a:cubicBezTo>
                  <a:pt x="7279" y="1082"/>
                  <a:pt x="7144" y="1100"/>
                  <a:pt x="7036" y="1111"/>
                </a:cubicBezTo>
                <a:cubicBezTo>
                  <a:pt x="6917" y="1118"/>
                  <a:pt x="6988" y="1111"/>
                  <a:pt x="6731" y="1137"/>
                </a:cubicBezTo>
                <a:cubicBezTo>
                  <a:pt x="6407" y="1166"/>
                  <a:pt x="6532" y="1153"/>
                  <a:pt x="6023" y="1195"/>
                </a:cubicBezTo>
                <a:cubicBezTo>
                  <a:pt x="5583" y="1230"/>
                  <a:pt x="5218" y="1252"/>
                  <a:pt x="4862" y="1275"/>
                </a:cubicBezTo>
                <a:cubicBezTo>
                  <a:pt x="4611" y="1288"/>
                  <a:pt x="4368" y="1300"/>
                  <a:pt x="4291" y="1310"/>
                </a:cubicBezTo>
                <a:cubicBezTo>
                  <a:pt x="4149" y="1318"/>
                  <a:pt x="4070" y="1326"/>
                  <a:pt x="4012" y="1324"/>
                </a:cubicBezTo>
                <a:cubicBezTo>
                  <a:pt x="3989" y="1315"/>
                  <a:pt x="3473" y="1345"/>
                  <a:pt x="3473" y="1345"/>
                </a:cubicBezTo>
                <a:cubicBezTo>
                  <a:pt x="3098" y="1358"/>
                  <a:pt x="3223" y="1361"/>
                  <a:pt x="2851" y="1371"/>
                </a:cubicBezTo>
                <a:cubicBezTo>
                  <a:pt x="2697" y="1371"/>
                  <a:pt x="2583" y="1380"/>
                  <a:pt x="2468" y="1381"/>
                </a:cubicBezTo>
                <a:cubicBezTo>
                  <a:pt x="1942" y="1388"/>
                  <a:pt x="2071" y="1387"/>
                  <a:pt x="1513" y="1400"/>
                </a:cubicBezTo>
                <a:cubicBezTo>
                  <a:pt x="728" y="1413"/>
                  <a:pt x="306" y="1409"/>
                  <a:pt x="0" y="1409"/>
                </a:cubicBezTo>
                <a:cubicBezTo>
                  <a:pt x="0" y="1320"/>
                  <a:pt x="0" y="1320"/>
                  <a:pt x="0" y="1233"/>
                </a:cubicBezTo>
                <a:cubicBezTo>
                  <a:pt x="115" y="1230"/>
                  <a:pt x="195" y="1232"/>
                  <a:pt x="349" y="1230"/>
                </a:cubicBezTo>
                <a:cubicBezTo>
                  <a:pt x="503" y="1228"/>
                  <a:pt x="648" y="1227"/>
                  <a:pt x="923" y="1223"/>
                </a:cubicBezTo>
                <a:cubicBezTo>
                  <a:pt x="1198" y="1219"/>
                  <a:pt x="1680" y="1213"/>
                  <a:pt x="2001" y="1207"/>
                </a:cubicBezTo>
                <a:cubicBezTo>
                  <a:pt x="2402" y="1195"/>
                  <a:pt x="2387" y="1209"/>
                  <a:pt x="2848" y="1185"/>
                </a:cubicBezTo>
                <a:cubicBezTo>
                  <a:pt x="3285" y="1163"/>
                  <a:pt x="3130" y="1179"/>
                  <a:pt x="3575" y="1159"/>
                </a:cubicBezTo>
                <a:cubicBezTo>
                  <a:pt x="4028" y="1137"/>
                  <a:pt x="3989" y="1143"/>
                  <a:pt x="4329" y="1127"/>
                </a:cubicBezTo>
                <a:cubicBezTo>
                  <a:pt x="4525" y="1118"/>
                  <a:pt x="4528" y="1114"/>
                  <a:pt x="4762" y="1102"/>
                </a:cubicBezTo>
                <a:cubicBezTo>
                  <a:pt x="5003" y="1093"/>
                  <a:pt x="5359" y="1063"/>
                  <a:pt x="5557" y="1050"/>
                </a:cubicBezTo>
                <a:cubicBezTo>
                  <a:pt x="5755" y="1037"/>
                  <a:pt x="5849" y="1019"/>
                  <a:pt x="5952" y="1021"/>
                </a:cubicBezTo>
                <a:cubicBezTo>
                  <a:pt x="6103" y="1009"/>
                  <a:pt x="6332" y="989"/>
                  <a:pt x="6462" y="980"/>
                </a:cubicBezTo>
                <a:cubicBezTo>
                  <a:pt x="6617" y="969"/>
                  <a:pt x="6770" y="948"/>
                  <a:pt x="6911" y="938"/>
                </a:cubicBezTo>
                <a:cubicBezTo>
                  <a:pt x="7174" y="909"/>
                  <a:pt x="7033" y="925"/>
                  <a:pt x="7405" y="887"/>
                </a:cubicBezTo>
                <a:cubicBezTo>
                  <a:pt x="7681" y="855"/>
                  <a:pt x="7770" y="839"/>
                  <a:pt x="7963" y="823"/>
                </a:cubicBezTo>
                <a:cubicBezTo>
                  <a:pt x="8142" y="800"/>
                  <a:pt x="8338" y="764"/>
                  <a:pt x="8482" y="748"/>
                </a:cubicBezTo>
                <a:cubicBezTo>
                  <a:pt x="8641" y="730"/>
                  <a:pt x="8604" y="726"/>
                  <a:pt x="8845" y="685"/>
                </a:cubicBezTo>
                <a:cubicBezTo>
                  <a:pt x="9053" y="646"/>
                  <a:pt x="8951" y="665"/>
                  <a:pt x="9101" y="640"/>
                </a:cubicBezTo>
                <a:cubicBezTo>
                  <a:pt x="9284" y="601"/>
                  <a:pt x="9217" y="614"/>
                  <a:pt x="9393" y="579"/>
                </a:cubicBezTo>
                <a:cubicBezTo>
                  <a:pt x="9476" y="559"/>
                  <a:pt x="9461" y="566"/>
                  <a:pt x="9624" y="524"/>
                </a:cubicBezTo>
                <a:cubicBezTo>
                  <a:pt x="9720" y="499"/>
                  <a:pt x="9749" y="493"/>
                  <a:pt x="9810" y="476"/>
                </a:cubicBezTo>
                <a:cubicBezTo>
                  <a:pt x="9912" y="451"/>
                  <a:pt x="9845" y="470"/>
                  <a:pt x="9922" y="448"/>
                </a:cubicBezTo>
                <a:cubicBezTo>
                  <a:pt x="9987" y="425"/>
                  <a:pt x="9966" y="433"/>
                  <a:pt x="10119" y="382"/>
                </a:cubicBezTo>
                <a:cubicBezTo>
                  <a:pt x="10189" y="356"/>
                  <a:pt x="10234" y="334"/>
                  <a:pt x="10298" y="311"/>
                </a:cubicBezTo>
                <a:cubicBezTo>
                  <a:pt x="10339" y="286"/>
                  <a:pt x="10323" y="299"/>
                  <a:pt x="10365" y="273"/>
                </a:cubicBezTo>
                <a:cubicBezTo>
                  <a:pt x="10419" y="244"/>
                  <a:pt x="10425" y="241"/>
                  <a:pt x="10480" y="203"/>
                </a:cubicBezTo>
                <a:cubicBezTo>
                  <a:pt x="10534" y="161"/>
                  <a:pt x="10546" y="141"/>
                  <a:pt x="10578" y="100"/>
                </a:cubicBezTo>
                <a:cubicBezTo>
                  <a:pt x="10599" y="69"/>
                  <a:pt x="10600" y="0"/>
                  <a:pt x="10605" y="16"/>
                </a:cubicBezTo>
                <a:close/>
              </a:path>
            </a:pathLst>
          </a:custGeom>
          <a:solidFill>
            <a:srgbClr val="D20000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080808"/>
              </a:solidFill>
              <a:effectLst/>
              <a:uFillTx/>
              <a:latin typeface="Arial"/>
              <a:ea typeface="Arial"/>
            </a:endParaRPr>
          </a:p>
        </p:txBody>
      </p:sp>
      <p:pic>
        <p:nvPicPr>
          <p:cNvPr id="130" name="Image 10" descr="logo JM carré.jpg"/>
          <p:cNvPicPr/>
          <p:nvPr/>
        </p:nvPicPr>
        <p:blipFill>
          <a:blip r:embed="rId5"/>
          <a:srcRect l="0" t="0" r="33" b="-787"/>
          <a:stretch/>
        </p:blipFill>
        <p:spPr>
          <a:xfrm rot="21075600">
            <a:off x="433080" y="1011960"/>
            <a:ext cx="2068200" cy="219600"/>
          </a:xfrm>
          <a:prstGeom prst="rect">
            <a:avLst/>
          </a:prstGeom>
          <a:noFill/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6"/>
  </p:sldLayoutIdLst>
</p:sldMaster>
</file>

<file path=ppt/slideMasters/slideMaster2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132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133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134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35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36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37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38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39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40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41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grpSp>
        <p:nvGrpSpPr>
          <p:cNvPr id="142" name="Group 6"/>
          <p:cNvGrpSpPr/>
          <p:nvPr/>
        </p:nvGrpSpPr>
        <p:grpSpPr>
          <a:xfrm>
            <a:off x="1440" y="-8640"/>
            <a:ext cx="12189240" cy="6867720"/>
            <a:chOff x="1440" y="-8640"/>
            <a:chExt cx="12189240" cy="6867720"/>
          </a:xfrm>
        </p:grpSpPr>
        <p:cxnSp>
          <p:nvCxnSpPr>
            <p:cNvPr id="143" name="Straight Connector 31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144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145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46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47" name="Isosceles Triangle 26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48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49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50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51" name="Isosceles Triangle 30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52" name="Isosceles Triangle 18"/>
            <p:cNvSpPr/>
            <p:nvPr/>
          </p:nvSpPr>
          <p:spPr>
            <a:xfrm rot="10800000">
              <a:off x="1440" y="1440"/>
              <a:ext cx="841320" cy="56646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ftr" idx="34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sldNum" idx="35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0BA7F25B-65F4-4FC9-BA13-A0341F74EF8B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dt" idx="36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7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2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2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2"/>
  </p:sldLayoutIdLst>
</p:sldMaster>
</file>

<file path=ppt/slideMasters/slideMaster2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161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162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163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64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65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66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67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68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69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70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171" name="PlaceHolder 1"/>
          <p:cNvSpPr>
            <a:spLocks noGrp="1"/>
          </p:cNvSpPr>
          <p:nvPr>
            <p:ph type="ftr" idx="37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sldNum" idx="38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8D854EB4-135B-4B9B-8CEC-01A7A81E7017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dt" idx="39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2"/>
  </p:sldLayoutIdLst>
</p:sldMaster>
</file>

<file path=ppt/slideMasters/slideMaster2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175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176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177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78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79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80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81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82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83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84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185" name="TextBox 19"/>
          <p:cNvSpPr/>
          <p:nvPr/>
        </p:nvSpPr>
        <p:spPr>
          <a:xfrm>
            <a:off x="541800" y="790200"/>
            <a:ext cx="608040" cy="583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defTabSz="457200">
              <a:lnSpc>
                <a:spcPct val="100000"/>
              </a:lnSpc>
            </a:pPr>
            <a:r>
              <a:rPr lang="en-US" sz="8000" b="0" u="none" strike="noStrike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FillTx/>
                <a:latin typeface="Arial"/>
                <a:ea typeface="Trebuchet MS"/>
              </a:rPr>
              <a:t>“</a:t>
            </a:r>
            <a:endParaRPr lang="fr-FR" sz="8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86" name="TextBox 21"/>
          <p:cNvSpPr/>
          <p:nvPr/>
        </p:nvSpPr>
        <p:spPr>
          <a:xfrm>
            <a:off x="8893080" y="2886480"/>
            <a:ext cx="608040" cy="583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defTabSz="457200">
              <a:lnSpc>
                <a:spcPct val="100000"/>
              </a:lnSpc>
            </a:pPr>
            <a:r>
              <a:rPr lang="en-US" sz="8000" b="0" u="none" strike="noStrike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FillTx/>
                <a:latin typeface="Arial"/>
                <a:ea typeface="Trebuchet MS"/>
              </a:rPr>
              <a:t>”</a:t>
            </a:r>
            <a:endParaRPr lang="fr-FR" sz="8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87" name="PlaceHolder 1"/>
          <p:cNvSpPr>
            <a:spLocks noGrp="1"/>
          </p:cNvSpPr>
          <p:nvPr>
            <p:ph type="ftr" idx="40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sldNum" idx="41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6C8DD462-171C-4F81-9D23-210A85A5EE7B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dt" idx="42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2"/>
  </p:sldLayoutIdLst>
</p:sldMaster>
</file>

<file path=ppt/slideMasters/slideMaster2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191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192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193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94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95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96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97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98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199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00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201" name="PlaceHolder 1"/>
          <p:cNvSpPr>
            <a:spLocks noGrp="1"/>
          </p:cNvSpPr>
          <p:nvPr>
            <p:ph type="ftr" idx="43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sldNum" idx="44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A3286A37-8B00-405D-ABE2-A546E6D38A40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dt" idx="45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2"/>
  </p:sldLayoutIdLst>
</p:sldMaster>
</file>

<file path=ppt/slideMasters/slideMaster2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205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206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207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08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09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10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11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12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13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14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215" name="TextBox 23"/>
          <p:cNvSpPr/>
          <p:nvPr/>
        </p:nvSpPr>
        <p:spPr>
          <a:xfrm>
            <a:off x="541800" y="790200"/>
            <a:ext cx="608040" cy="583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defTabSz="457200">
              <a:lnSpc>
                <a:spcPct val="100000"/>
              </a:lnSpc>
            </a:pPr>
            <a:r>
              <a:rPr lang="en-US" sz="8000" b="0" u="none" strike="noStrike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FillTx/>
                <a:latin typeface="Arial"/>
                <a:ea typeface="Trebuchet MS"/>
              </a:rPr>
              <a:t>“</a:t>
            </a:r>
            <a:endParaRPr lang="fr-FR" sz="8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6" name="TextBox 24"/>
          <p:cNvSpPr/>
          <p:nvPr/>
        </p:nvSpPr>
        <p:spPr>
          <a:xfrm>
            <a:off x="8893080" y="2886480"/>
            <a:ext cx="608040" cy="583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defTabSz="457200">
              <a:lnSpc>
                <a:spcPct val="100000"/>
              </a:lnSpc>
            </a:pPr>
            <a:r>
              <a:rPr lang="en-US" sz="8000" b="0" u="none" strike="noStrike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FillTx/>
                <a:latin typeface="Arial"/>
                <a:ea typeface="Trebuchet MS"/>
              </a:rPr>
              <a:t>”</a:t>
            </a:r>
            <a:endParaRPr lang="fr-FR" sz="8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7" name="PlaceHolder 1"/>
          <p:cNvSpPr>
            <a:spLocks noGrp="1"/>
          </p:cNvSpPr>
          <p:nvPr>
            <p:ph type="ftr" idx="46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sldNum" idx="47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CC9751FF-0720-44F4-BD19-FB849896326D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dt" idx="48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2"/>
  </p:sldLayoutIdLst>
</p:sldMaster>
</file>

<file path=ppt/slideMasters/slideMaster2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0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221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222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223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24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25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26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27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28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29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30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231" name="PlaceHolder 1"/>
          <p:cNvSpPr>
            <a:spLocks noGrp="1"/>
          </p:cNvSpPr>
          <p:nvPr>
            <p:ph type="ftr" idx="49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sldNum" idx="50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8D12BF24-6F15-4329-98CA-56F62B8213C4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 type="dt" idx="51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2"/>
  </p:sldLayoutIdLst>
</p:sldMaster>
</file>

<file path=ppt/slideMasters/slideMaster2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235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236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237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38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39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40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41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42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43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44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245" name="PlaceHolder 1"/>
          <p:cNvSpPr>
            <a:spLocks noGrp="1"/>
          </p:cNvSpPr>
          <p:nvPr>
            <p:ph type="ftr" idx="52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 type="sldNum" idx="53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A2C6EDF5-F4DF-49CF-AC2A-421311101C8F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47" name="PlaceHolder 3"/>
          <p:cNvSpPr>
            <a:spLocks noGrp="1"/>
          </p:cNvSpPr>
          <p:nvPr>
            <p:ph type="dt" idx="54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ftr" idx="7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ldNum" idx="8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64F05506-3F45-403F-9D26-0E4DBEF249DF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rPr>
              <a:t>1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dt" idx="9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3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249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250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251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52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53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54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55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56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57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58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259" name="PlaceHolder 1"/>
          <p:cNvSpPr>
            <a:spLocks noGrp="1"/>
          </p:cNvSpPr>
          <p:nvPr>
            <p:ph type="ftr" idx="55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 type="sldNum" idx="56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89DFD157-BC51-4678-83D4-6540FD3063C3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61" name="PlaceHolder 3"/>
          <p:cNvSpPr>
            <a:spLocks noGrp="1"/>
          </p:cNvSpPr>
          <p:nvPr>
            <p:ph type="dt" idx="57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2"/>
  </p:sldLayoutIdLst>
</p:sldMaster>
</file>

<file path=ppt/slideMasters/slideMaster3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2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263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264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265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66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67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68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69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70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71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72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273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75" name="PlaceHolder 3"/>
          <p:cNvSpPr>
            <a:spLocks noGrp="1"/>
          </p:cNvSpPr>
          <p:nvPr>
            <p:ph type="ftr" idx="58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76" name="PlaceHolder 4"/>
          <p:cNvSpPr>
            <a:spLocks noGrp="1"/>
          </p:cNvSpPr>
          <p:nvPr>
            <p:ph type="sldNum" idx="59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CC3115F8-C9F5-45EE-A589-D2D9EE12DB75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77" name="PlaceHolder 5"/>
          <p:cNvSpPr>
            <a:spLocks noGrp="1"/>
          </p:cNvSpPr>
          <p:nvPr>
            <p:ph type="dt" idx="60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2"/>
  </p:sldLayoutIdLst>
</p:sldMaster>
</file>

<file path=ppt/slideMasters/slideMaster3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0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281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282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283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84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85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86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87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88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89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90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291" name="PlaceHolder 1"/>
          <p:cNvSpPr>
            <a:spLocks noGrp="1"/>
          </p:cNvSpPr>
          <p:nvPr>
            <p:ph type="ftr" idx="61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92" name="PlaceHolder 2"/>
          <p:cNvSpPr>
            <a:spLocks noGrp="1"/>
          </p:cNvSpPr>
          <p:nvPr>
            <p:ph type="sldNum" idx="62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DAF69C8E-92D7-47ED-A827-052A3402CF4A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93" name="PlaceHolder 3"/>
          <p:cNvSpPr>
            <a:spLocks noGrp="1"/>
          </p:cNvSpPr>
          <p:nvPr>
            <p:ph type="dt" idx="63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2"/>
  </p:sldLayoutIdLst>
</p:sldMaster>
</file>

<file path=ppt/slideMasters/slideMaster3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4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295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296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297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98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299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00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01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02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03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04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305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0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08" name="PlaceHolder 4"/>
          <p:cNvSpPr>
            <a:spLocks noGrp="1"/>
          </p:cNvSpPr>
          <p:nvPr>
            <p:ph type="ftr" idx="64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09" name="PlaceHolder 5"/>
          <p:cNvSpPr>
            <a:spLocks noGrp="1"/>
          </p:cNvSpPr>
          <p:nvPr>
            <p:ph type="sldNum" idx="65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461E9B4D-1493-43D7-8DE6-D121D4227625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10" name="PlaceHolder 6"/>
          <p:cNvSpPr>
            <a:spLocks noGrp="1"/>
          </p:cNvSpPr>
          <p:nvPr>
            <p:ph type="dt" idx="66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2"/>
  </p:sldLayoutIdLst>
</p:sldMaster>
</file>

<file path=ppt/slideMasters/slideMaster3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315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316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317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18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19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20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21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22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23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24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325" name="PlaceHolder 1"/>
          <p:cNvSpPr>
            <a:spLocks noGrp="1"/>
          </p:cNvSpPr>
          <p:nvPr>
            <p:ph type="ftr" idx="67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26" name="PlaceHolder 2"/>
          <p:cNvSpPr>
            <a:spLocks noGrp="1"/>
          </p:cNvSpPr>
          <p:nvPr>
            <p:ph type="sldNum" idx="68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EF6BF577-A109-49A2-833A-9BB11877C2F9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27" name="PlaceHolder 3"/>
          <p:cNvSpPr>
            <a:spLocks noGrp="1"/>
          </p:cNvSpPr>
          <p:nvPr>
            <p:ph type="dt" idx="69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2"/>
  </p:sldLayoutIdLst>
</p:sldMaster>
</file>

<file path=ppt/slideMasters/slideMaster3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329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330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331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32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33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34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35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36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37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338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339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40" name="PlaceHolder 2"/>
          <p:cNvSpPr>
            <a:spLocks noGrp="1"/>
          </p:cNvSpPr>
          <p:nvPr>
            <p:ph type="ftr" idx="70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41" name="PlaceHolder 3"/>
          <p:cNvSpPr>
            <a:spLocks noGrp="1"/>
          </p:cNvSpPr>
          <p:nvPr>
            <p:ph type="sldNum" idx="71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9ED2318B-00C3-41AA-A564-8A5642CB7FC1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42" name="PlaceHolder 4"/>
          <p:cNvSpPr>
            <a:spLocks noGrp="1"/>
          </p:cNvSpPr>
          <p:nvPr>
            <p:ph type="dt" idx="72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43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2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2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2"/>
  </p:sldLayoutIdLst>
</p:sldMaster>
</file>

<file path=ppt/slideMasters/slideMaster3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ftr" idx="10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sldNum" idx="11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D2310279-FE52-4487-95DD-32778AC3B191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rPr>
              <a:t>&lt;numéro&gt;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8" name="PlaceHolder 5"/>
          <p:cNvSpPr>
            <a:spLocks noGrp="1"/>
          </p:cNvSpPr>
          <p:nvPr>
            <p:ph type="dt" idx="12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4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</p:sldLayoutIdLst>
</p:sldMaster>
</file>

<file path=ppt/slideMasters/slideMaster4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7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528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529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530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31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32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33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34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35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36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37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538" name="PlaceHolder 1"/>
          <p:cNvSpPr>
            <a:spLocks noGrp="1"/>
          </p:cNvSpPr>
          <p:nvPr>
            <p:ph type="ftr" idx="109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39" name="PlaceHolder 2"/>
          <p:cNvSpPr>
            <a:spLocks noGrp="1"/>
          </p:cNvSpPr>
          <p:nvPr>
            <p:ph type="sldNum" idx="110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E11F515C-AAEC-431F-8B82-29FECE37DB86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0" name="PlaceHolder 3"/>
          <p:cNvSpPr>
            <a:spLocks noGrp="1"/>
          </p:cNvSpPr>
          <p:nvPr>
            <p:ph type="dt" idx="111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1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buNone/>
            </a:pPr>
            <a:r>
              <a: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2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2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2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</p:sldLayoutIdLst>
</p:sldMaster>
</file>

<file path=ppt/slideMasters/slideMaster4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1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552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553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554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55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56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57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58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59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60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61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562" name="PlaceHolder 1"/>
          <p:cNvSpPr>
            <a:spLocks noGrp="1"/>
          </p:cNvSpPr>
          <p:nvPr>
            <p:ph type="ftr" idx="112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63" name="PlaceHolder 2"/>
          <p:cNvSpPr>
            <a:spLocks noGrp="1"/>
          </p:cNvSpPr>
          <p:nvPr>
            <p:ph type="sldNum" idx="113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175E3025-DEAA-41A7-8266-D5B8EB6D7976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64" name="PlaceHolder 3"/>
          <p:cNvSpPr>
            <a:spLocks noGrp="1"/>
          </p:cNvSpPr>
          <p:nvPr>
            <p:ph type="dt" idx="114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ftr" idx="13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sldNum" idx="14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73AF261-22BD-461A-B1B9-707B2683A009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rPr>
              <a:t>1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dt" idx="15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5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5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566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567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568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69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70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71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72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73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74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75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576" name="PlaceHolder 1"/>
          <p:cNvSpPr>
            <a:spLocks noGrp="1"/>
          </p:cNvSpPr>
          <p:nvPr>
            <p:ph type="ftr" idx="115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77" name="PlaceHolder 2"/>
          <p:cNvSpPr>
            <a:spLocks noGrp="1"/>
          </p:cNvSpPr>
          <p:nvPr>
            <p:ph type="sldNum" idx="116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A9C597AF-EEBE-4429-98FF-0A6D44CA95DE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78" name="PlaceHolder 3"/>
          <p:cNvSpPr>
            <a:spLocks noGrp="1"/>
          </p:cNvSpPr>
          <p:nvPr>
            <p:ph type="dt" idx="117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2"/>
  </p:sldLayoutIdLst>
</p:sldMaster>
</file>

<file path=ppt/slideMasters/slideMaster5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9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580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581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582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83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84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85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86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87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88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89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grpSp>
        <p:nvGrpSpPr>
          <p:cNvPr id="590" name="Group 6"/>
          <p:cNvGrpSpPr/>
          <p:nvPr/>
        </p:nvGrpSpPr>
        <p:grpSpPr>
          <a:xfrm>
            <a:off x="1440" y="-8640"/>
            <a:ext cx="12189240" cy="6867720"/>
            <a:chOff x="1440" y="-8640"/>
            <a:chExt cx="12189240" cy="6867720"/>
          </a:xfrm>
        </p:grpSpPr>
        <p:cxnSp>
          <p:nvCxnSpPr>
            <p:cNvPr id="591" name="Straight Connector 31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592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593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94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95" name="Isosceles Triangle 26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96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97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98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599" name="Isosceles Triangle 30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00" name="Isosceles Triangle 18"/>
            <p:cNvSpPr/>
            <p:nvPr/>
          </p:nvSpPr>
          <p:spPr>
            <a:xfrm rot="10800000">
              <a:off x="1440" y="1440"/>
              <a:ext cx="841320" cy="56646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601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02" name="PlaceHolder 2"/>
          <p:cNvSpPr>
            <a:spLocks noGrp="1"/>
          </p:cNvSpPr>
          <p:nvPr>
            <p:ph type="ftr" idx="118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03" name="PlaceHolder 3"/>
          <p:cNvSpPr>
            <a:spLocks noGrp="1"/>
          </p:cNvSpPr>
          <p:nvPr>
            <p:ph type="sldNum" idx="119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98F2C3A7-18CB-46EE-85E0-C106D4FCBCF5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04" name="PlaceHolder 4"/>
          <p:cNvSpPr>
            <a:spLocks noGrp="1"/>
          </p:cNvSpPr>
          <p:nvPr>
            <p:ph type="dt" idx="120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0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2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2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2"/>
  </p:sldLayoutIdLst>
</p:sldMaster>
</file>

<file path=ppt/slideMasters/slideMaster5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8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609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610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611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12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13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14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15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16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17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18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619" name="PlaceHolder 1"/>
          <p:cNvSpPr>
            <a:spLocks noGrp="1"/>
          </p:cNvSpPr>
          <p:nvPr>
            <p:ph type="ftr" idx="121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20" name="PlaceHolder 2"/>
          <p:cNvSpPr>
            <a:spLocks noGrp="1"/>
          </p:cNvSpPr>
          <p:nvPr>
            <p:ph type="sldNum" idx="122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B3C87730-24FF-4780-A717-FD17E99D966E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21" name="PlaceHolder 3"/>
          <p:cNvSpPr>
            <a:spLocks noGrp="1"/>
          </p:cNvSpPr>
          <p:nvPr>
            <p:ph type="dt" idx="123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2"/>
  </p:sldLayoutIdLst>
</p:sldMaster>
</file>

<file path=ppt/slideMasters/slideMaster5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2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623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624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625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26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27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28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29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30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31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32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633" name="TextBox 19"/>
          <p:cNvSpPr/>
          <p:nvPr/>
        </p:nvSpPr>
        <p:spPr>
          <a:xfrm>
            <a:off x="541800" y="790200"/>
            <a:ext cx="608040" cy="583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defTabSz="457200">
              <a:lnSpc>
                <a:spcPct val="100000"/>
              </a:lnSpc>
            </a:pPr>
            <a:r>
              <a:rPr lang="en-US" sz="8000" b="0" u="none" strike="noStrike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FillTx/>
                <a:latin typeface="Arial"/>
                <a:ea typeface="Trebuchet MS"/>
              </a:rPr>
              <a:t>“</a:t>
            </a:r>
            <a:endParaRPr lang="fr-FR" sz="8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34" name="TextBox 21"/>
          <p:cNvSpPr/>
          <p:nvPr/>
        </p:nvSpPr>
        <p:spPr>
          <a:xfrm>
            <a:off x="8893080" y="2886480"/>
            <a:ext cx="608040" cy="583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defTabSz="457200">
              <a:lnSpc>
                <a:spcPct val="100000"/>
              </a:lnSpc>
            </a:pPr>
            <a:r>
              <a:rPr lang="en-US" sz="8000" b="0" u="none" strike="noStrike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FillTx/>
                <a:latin typeface="Arial"/>
                <a:ea typeface="Trebuchet MS"/>
              </a:rPr>
              <a:t>”</a:t>
            </a:r>
            <a:endParaRPr lang="fr-FR" sz="8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35" name="PlaceHolder 1"/>
          <p:cNvSpPr>
            <a:spLocks noGrp="1"/>
          </p:cNvSpPr>
          <p:nvPr>
            <p:ph type="ftr" idx="124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36" name="PlaceHolder 2"/>
          <p:cNvSpPr>
            <a:spLocks noGrp="1"/>
          </p:cNvSpPr>
          <p:nvPr>
            <p:ph type="sldNum" idx="125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AF5AC876-F824-4E3C-844D-92061F61186E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37" name="PlaceHolder 3"/>
          <p:cNvSpPr>
            <a:spLocks noGrp="1"/>
          </p:cNvSpPr>
          <p:nvPr>
            <p:ph type="dt" idx="126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2"/>
  </p:sldLayoutIdLst>
</p:sldMaster>
</file>

<file path=ppt/slideMasters/slideMaster5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8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639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640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641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42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43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44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45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46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47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48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649" name="PlaceHolder 1"/>
          <p:cNvSpPr>
            <a:spLocks noGrp="1"/>
          </p:cNvSpPr>
          <p:nvPr>
            <p:ph type="ftr" idx="127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50" name="PlaceHolder 2"/>
          <p:cNvSpPr>
            <a:spLocks noGrp="1"/>
          </p:cNvSpPr>
          <p:nvPr>
            <p:ph type="sldNum" idx="128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0B53A0ED-91BC-4447-BE2B-7B2302EE84C8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51" name="PlaceHolder 3"/>
          <p:cNvSpPr>
            <a:spLocks noGrp="1"/>
          </p:cNvSpPr>
          <p:nvPr>
            <p:ph type="dt" idx="129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2"/>
  </p:sldLayoutIdLst>
</p:sldMaster>
</file>

<file path=ppt/slideMasters/slideMaster5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2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653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654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655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56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57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58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59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60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61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62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663" name="TextBox 23"/>
          <p:cNvSpPr/>
          <p:nvPr/>
        </p:nvSpPr>
        <p:spPr>
          <a:xfrm>
            <a:off x="541800" y="790200"/>
            <a:ext cx="608040" cy="583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defTabSz="457200">
              <a:lnSpc>
                <a:spcPct val="100000"/>
              </a:lnSpc>
            </a:pPr>
            <a:r>
              <a:rPr lang="en-US" sz="8000" b="0" u="none" strike="noStrike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FillTx/>
                <a:latin typeface="Arial"/>
                <a:ea typeface="Trebuchet MS"/>
              </a:rPr>
              <a:t>“</a:t>
            </a:r>
            <a:endParaRPr lang="fr-FR" sz="8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64" name="TextBox 24"/>
          <p:cNvSpPr/>
          <p:nvPr/>
        </p:nvSpPr>
        <p:spPr>
          <a:xfrm>
            <a:off x="8893080" y="2886480"/>
            <a:ext cx="608040" cy="583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defTabSz="457200">
              <a:lnSpc>
                <a:spcPct val="100000"/>
              </a:lnSpc>
            </a:pPr>
            <a:r>
              <a:rPr lang="en-US" sz="8000" b="0" u="none" strike="noStrike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FillTx/>
                <a:latin typeface="Arial"/>
                <a:ea typeface="Trebuchet MS"/>
              </a:rPr>
              <a:t>”</a:t>
            </a:r>
            <a:endParaRPr lang="fr-FR" sz="8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65" name="PlaceHolder 1"/>
          <p:cNvSpPr>
            <a:spLocks noGrp="1"/>
          </p:cNvSpPr>
          <p:nvPr>
            <p:ph type="ftr" idx="130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66" name="PlaceHolder 2"/>
          <p:cNvSpPr>
            <a:spLocks noGrp="1"/>
          </p:cNvSpPr>
          <p:nvPr>
            <p:ph type="sldNum" idx="131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A258E0FD-F18F-444F-B07E-8FBDFF8BD6C0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67" name="PlaceHolder 3"/>
          <p:cNvSpPr>
            <a:spLocks noGrp="1"/>
          </p:cNvSpPr>
          <p:nvPr>
            <p:ph type="dt" idx="132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2"/>
  </p:sldLayoutIdLst>
</p:sldMaster>
</file>

<file path=ppt/slideMasters/slideMaster5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8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669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670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671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72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73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74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75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76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77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78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679" name="PlaceHolder 1"/>
          <p:cNvSpPr>
            <a:spLocks noGrp="1"/>
          </p:cNvSpPr>
          <p:nvPr>
            <p:ph type="ftr" idx="133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80" name="PlaceHolder 2"/>
          <p:cNvSpPr>
            <a:spLocks noGrp="1"/>
          </p:cNvSpPr>
          <p:nvPr>
            <p:ph type="sldNum" idx="134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5147A89A-68E5-4F00-B872-44B8D61DD8D1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81" name="PlaceHolder 3"/>
          <p:cNvSpPr>
            <a:spLocks noGrp="1"/>
          </p:cNvSpPr>
          <p:nvPr>
            <p:ph type="dt" idx="135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2"/>
  </p:sldLayoutIdLst>
</p:sldMaster>
</file>

<file path=ppt/slideMasters/slideMaster5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2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683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684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685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86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87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88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89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90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91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692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693" name="PlaceHolder 1"/>
          <p:cNvSpPr>
            <a:spLocks noGrp="1"/>
          </p:cNvSpPr>
          <p:nvPr>
            <p:ph type="ftr" idx="136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94" name="PlaceHolder 2"/>
          <p:cNvSpPr>
            <a:spLocks noGrp="1"/>
          </p:cNvSpPr>
          <p:nvPr>
            <p:ph type="sldNum" idx="137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B8821FDE-5A42-44A9-A47C-B621A0AC2752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95" name="PlaceHolder 3"/>
          <p:cNvSpPr>
            <a:spLocks noGrp="1"/>
          </p:cNvSpPr>
          <p:nvPr>
            <p:ph type="dt" idx="138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2"/>
  </p:sldLayoutIdLst>
</p:sldMaster>
</file>

<file path=ppt/slideMasters/slideMaster5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697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698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699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00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01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02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03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04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05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06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707" name="PlaceHolder 1"/>
          <p:cNvSpPr>
            <a:spLocks noGrp="1"/>
          </p:cNvSpPr>
          <p:nvPr>
            <p:ph type="ftr" idx="139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08" name="PlaceHolder 2"/>
          <p:cNvSpPr>
            <a:spLocks noGrp="1"/>
          </p:cNvSpPr>
          <p:nvPr>
            <p:ph type="sldNum" idx="140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C89F71A2-6685-45CE-8EE2-C509CFDB80F6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09" name="PlaceHolder 3"/>
          <p:cNvSpPr>
            <a:spLocks noGrp="1"/>
          </p:cNvSpPr>
          <p:nvPr>
            <p:ph type="dt" idx="141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2"/>
  </p:sldLayoutIdLst>
</p:sldMaster>
</file>

<file path=ppt/slideMasters/slideMaster5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0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711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712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713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14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15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16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17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18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19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20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721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23" name="PlaceHolder 3"/>
          <p:cNvSpPr>
            <a:spLocks noGrp="1"/>
          </p:cNvSpPr>
          <p:nvPr>
            <p:ph type="ftr" idx="142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24" name="PlaceHolder 4"/>
          <p:cNvSpPr>
            <a:spLocks noGrp="1"/>
          </p:cNvSpPr>
          <p:nvPr>
            <p:ph type="sldNum" idx="143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E157CEAD-63D6-41E2-A920-D68CFB8A99EF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25" name="PlaceHolder 5"/>
          <p:cNvSpPr>
            <a:spLocks noGrp="1"/>
          </p:cNvSpPr>
          <p:nvPr>
            <p:ph type="dt" idx="144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ftr" idx="16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sldNum" idx="17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3FBF0EFF-4F19-4815-8425-4E93AAE34690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rPr>
              <a:t>&lt;numéro&gt;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9" name="PlaceHolder 6"/>
          <p:cNvSpPr>
            <a:spLocks noGrp="1"/>
          </p:cNvSpPr>
          <p:nvPr>
            <p:ph type="dt" idx="18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6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8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729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730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731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32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33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34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35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36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37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38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739" name="PlaceHolder 1"/>
          <p:cNvSpPr>
            <a:spLocks noGrp="1"/>
          </p:cNvSpPr>
          <p:nvPr>
            <p:ph type="ftr" idx="145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40" name="PlaceHolder 2"/>
          <p:cNvSpPr>
            <a:spLocks noGrp="1"/>
          </p:cNvSpPr>
          <p:nvPr>
            <p:ph type="sldNum" idx="146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CFAC1846-F0F4-4AFC-919E-7052F58F986E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41" name="PlaceHolder 3"/>
          <p:cNvSpPr>
            <a:spLocks noGrp="1"/>
          </p:cNvSpPr>
          <p:nvPr>
            <p:ph type="dt" idx="147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2"/>
  </p:sldLayoutIdLst>
</p:sldMaster>
</file>

<file path=ppt/slideMasters/slideMaster6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2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743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744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745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46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47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48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49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50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51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52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753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56" name="PlaceHolder 4"/>
          <p:cNvSpPr>
            <a:spLocks noGrp="1"/>
          </p:cNvSpPr>
          <p:nvPr>
            <p:ph type="ftr" idx="148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57" name="PlaceHolder 5"/>
          <p:cNvSpPr>
            <a:spLocks noGrp="1"/>
          </p:cNvSpPr>
          <p:nvPr>
            <p:ph type="sldNum" idx="149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D856B7A3-5A8B-4841-939E-387BF62A6503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58" name="PlaceHolder 6"/>
          <p:cNvSpPr>
            <a:spLocks noGrp="1"/>
          </p:cNvSpPr>
          <p:nvPr>
            <p:ph type="dt" idx="150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2"/>
  </p:sldLayoutIdLst>
</p:sldMaster>
</file>

<file path=ppt/slideMasters/slideMaster6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2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763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764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765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66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67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68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69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70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71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72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773" name="PlaceHolder 1"/>
          <p:cNvSpPr>
            <a:spLocks noGrp="1"/>
          </p:cNvSpPr>
          <p:nvPr>
            <p:ph type="ftr" idx="151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&lt;pied de page&gt;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74" name="PlaceHolder 2"/>
          <p:cNvSpPr>
            <a:spLocks noGrp="1"/>
          </p:cNvSpPr>
          <p:nvPr>
            <p:ph type="sldNum" idx="152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FE893AA9-99BA-4EC2-BB3E-595399E24FDC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&lt;numéro&gt;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75" name="PlaceHolder 3"/>
          <p:cNvSpPr>
            <a:spLocks noGrp="1"/>
          </p:cNvSpPr>
          <p:nvPr>
            <p:ph type="dt" idx="153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&lt;date/heure&gt;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2"/>
  </p:sldLayoutIdLst>
</p:sldMaster>
</file>

<file path=ppt/slideMasters/slideMaster6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6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777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778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779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80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81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82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83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84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85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86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787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88" name="PlaceHolder 2"/>
          <p:cNvSpPr>
            <a:spLocks noGrp="1"/>
          </p:cNvSpPr>
          <p:nvPr>
            <p:ph type="ftr" idx="154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89" name="PlaceHolder 3"/>
          <p:cNvSpPr>
            <a:spLocks noGrp="1"/>
          </p:cNvSpPr>
          <p:nvPr>
            <p:ph type="sldNum" idx="155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21C9AC59-4E48-4AC5-8A75-0E1ECE10C34C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90" name="PlaceHolder 4"/>
          <p:cNvSpPr>
            <a:spLocks noGrp="1"/>
          </p:cNvSpPr>
          <p:nvPr>
            <p:ph type="dt" idx="156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91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2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2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2"/>
  </p:sldLayoutIdLst>
</p:sldMaster>
</file>

<file path=ppt/slideMasters/slideMaster6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3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794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795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796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97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98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799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00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01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02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03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804" name="PlaceHolder 1"/>
          <p:cNvSpPr>
            <a:spLocks noGrp="1"/>
          </p:cNvSpPr>
          <p:nvPr>
            <p:ph type="ftr" idx="157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05" name="PlaceHolder 2"/>
          <p:cNvSpPr>
            <a:spLocks noGrp="1"/>
          </p:cNvSpPr>
          <p:nvPr>
            <p:ph type="sldNum" idx="158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9BBE340D-3434-46DE-ADC9-DFF26F6BF22A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06" name="PlaceHolder 3"/>
          <p:cNvSpPr>
            <a:spLocks noGrp="1"/>
          </p:cNvSpPr>
          <p:nvPr>
            <p:ph type="dt" idx="159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07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buNone/>
            </a:pPr>
            <a:r>
              <a: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0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2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2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2"/>
  </p:sldLayoutIdLst>
</p:sldMaster>
</file>

<file path=ppt/slideMasters/slideMaster6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9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810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811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812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13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14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15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16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17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18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19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820" name="PlaceHolder 1"/>
          <p:cNvSpPr>
            <a:spLocks noGrp="1"/>
          </p:cNvSpPr>
          <p:nvPr>
            <p:ph type="ftr" idx="160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21" name="PlaceHolder 2"/>
          <p:cNvSpPr>
            <a:spLocks noGrp="1"/>
          </p:cNvSpPr>
          <p:nvPr>
            <p:ph type="sldNum" idx="161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1BBF2312-D3E8-4849-B0EA-EF2ABBA22A7B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22" name="PlaceHolder 3"/>
          <p:cNvSpPr>
            <a:spLocks noGrp="1"/>
          </p:cNvSpPr>
          <p:nvPr>
            <p:ph type="dt" idx="162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2"/>
  </p:sldLayoutIdLst>
</p:sldMaster>
</file>

<file path=ppt/slideMasters/slideMaster6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3" name="Group 6"/>
          <p:cNvGrpSpPr/>
          <p:nvPr/>
        </p:nvGrpSpPr>
        <p:grpSpPr>
          <a:xfrm>
            <a:off x="0" y="-8640"/>
            <a:ext cx="12190680" cy="6867720"/>
            <a:chOff x="0" y="-8640"/>
            <a:chExt cx="12190680" cy="6867720"/>
          </a:xfrm>
        </p:grpSpPr>
        <p:cxnSp>
          <p:nvCxnSpPr>
            <p:cNvPr id="824" name="Straight Connector 19"/>
            <p:cNvCxnSpPr/>
            <p:nvPr/>
          </p:nvCxnSpPr>
          <p:spPr>
            <a:xfrm>
              <a:off x="9370800" y="0"/>
              <a:ext cx="1220760" cy="6859440"/>
            </a:xfrm>
            <a:prstGeom prst="straightConnector1">
              <a:avLst/>
            </a:prstGeom>
            <a:ln cap="rnd" w="9525">
              <a:solidFill>
                <a:srgbClr val="BFBFBF"/>
              </a:solidFill>
              <a:round/>
            </a:ln>
          </p:spPr>
        </p:cxnSp>
        <p:cxnSp>
          <p:nvCxnSpPr>
            <p:cNvPr id="825" name="Straight Connector 20"/>
            <p:cNvCxnSpPr/>
            <p:nvPr/>
          </p:nvCxnSpPr>
          <p:spPr>
            <a:xfrm flipH="1">
              <a:off x="7425000" y="3681360"/>
              <a:ext cx="4764960" cy="3178080"/>
            </a:xfrm>
            <a:prstGeom prst="straightConnector1">
              <a:avLst/>
            </a:prstGeom>
            <a:ln cap="rnd" w="9525">
              <a:solidFill>
                <a:srgbClr val="D9D9D9"/>
              </a:solidFill>
              <a:round/>
            </a:ln>
          </p:spPr>
        </p:cxnSp>
        <p:sp>
          <p:nvSpPr>
            <p:cNvPr id="826" name="Rectangle 23"/>
            <p:cNvSpPr/>
            <p:nvPr/>
          </p:nvSpPr>
          <p:spPr>
            <a:xfrm>
              <a:off x="9181440" y="-8640"/>
              <a:ext cx="3006000" cy="6865200"/>
            </a:xfrm>
            <a:custGeom>
              <a:avLst/>
              <a:gdLst>
                <a:gd name="textAreaLeft" fmla="*/ 0 w 3006000"/>
                <a:gd name="textAreaRight" fmla="*/ 3007440 w 3006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27" name="Rectangle 25"/>
            <p:cNvSpPr/>
            <p:nvPr/>
          </p:nvSpPr>
          <p:spPr>
            <a:xfrm>
              <a:off x="9603360" y="-8640"/>
              <a:ext cx="2586960" cy="6865200"/>
            </a:xfrm>
            <a:custGeom>
              <a:avLst/>
              <a:gdLst>
                <a:gd name="textAreaLeft" fmla="*/ 0 w 2586960"/>
                <a:gd name="textAreaRight" fmla="*/ 2588400 w 258696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28" name="Isosceles Triangle 23"/>
            <p:cNvSpPr/>
            <p:nvPr/>
          </p:nvSpPr>
          <p:spPr>
            <a:xfrm>
              <a:off x="8932320" y="3048120"/>
              <a:ext cx="3258360" cy="380844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29" name="Rectangle 27"/>
            <p:cNvSpPr/>
            <p:nvPr/>
          </p:nvSpPr>
          <p:spPr>
            <a:xfrm>
              <a:off x="9334440" y="-8640"/>
              <a:ext cx="2853000" cy="6865200"/>
            </a:xfrm>
            <a:custGeom>
              <a:avLst/>
              <a:gdLst>
                <a:gd name="textAreaLeft" fmla="*/ 0 w 2853000"/>
                <a:gd name="textAreaRight" fmla="*/ 2854440 w 28530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30" name="Rectangle 28"/>
            <p:cNvSpPr/>
            <p:nvPr/>
          </p:nvSpPr>
          <p:spPr>
            <a:xfrm>
              <a:off x="10898640" y="-8640"/>
              <a:ext cx="1288800" cy="6865200"/>
            </a:xfrm>
            <a:custGeom>
              <a:avLst/>
              <a:gdLst>
                <a:gd name="textAreaLeft" fmla="*/ 0 w 1288800"/>
                <a:gd name="textAreaRight" fmla="*/ 1290240 w 128880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31" name="Rectangle 29"/>
            <p:cNvSpPr/>
            <p:nvPr/>
          </p:nvSpPr>
          <p:spPr>
            <a:xfrm>
              <a:off x="10938960" y="-8640"/>
              <a:ext cx="1248480" cy="6865200"/>
            </a:xfrm>
            <a:custGeom>
              <a:avLst/>
              <a:gdLst>
                <a:gd name="textAreaLeft" fmla="*/ 0 w 1248480"/>
                <a:gd name="textAreaRight" fmla="*/ 1249920 w 1248480"/>
                <a:gd name="textAreaTop" fmla="*/ 0 h 6865200"/>
                <a:gd name="textAreaBottom" fmla="*/ 6866640 h 6865200"/>
              </a:gdLst>
              <a:ahLst/>
              <a:cxn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32" name="Isosceles Triangle 27"/>
            <p:cNvSpPr/>
            <p:nvPr/>
          </p:nvSpPr>
          <p:spPr>
            <a:xfrm>
              <a:off x="10371600" y="3589920"/>
              <a:ext cx="1815840" cy="326664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sp>
          <p:nvSpPr>
            <p:cNvPr id="833" name="Isosceles Triangle 28"/>
            <p:cNvSpPr/>
            <p:nvPr/>
          </p:nvSpPr>
          <p:spPr>
            <a:xfrm>
              <a:off x="0" y="4013280"/>
              <a:ext cx="447120" cy="284328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p>
              <a:pPr defTabSz="4572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</p:grpSp>
      <p:sp>
        <p:nvSpPr>
          <p:cNvPr id="834" name="PlaceHolder 1"/>
          <p:cNvSpPr>
            <a:spLocks noGrp="1"/>
          </p:cNvSpPr>
          <p:nvPr>
            <p:ph type="ftr" idx="163"/>
          </p:nvPr>
        </p:nvSpPr>
        <p:spPr>
          <a:xfrm>
            <a:off x="677160" y="6041520"/>
            <a:ext cx="6296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35" name="PlaceHolder 2"/>
          <p:cNvSpPr>
            <a:spLocks noGrp="1"/>
          </p:cNvSpPr>
          <p:nvPr>
            <p:ph type="sldNum" idx="164"/>
          </p:nvPr>
        </p:nvSpPr>
        <p:spPr>
          <a:xfrm>
            <a:off x="8590680" y="6041520"/>
            <a:ext cx="6818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fld id="{098618DA-A2AE-45E3-98BE-FDD9D5E75BE4}" type="slidenum">
              <a:rPr lang="en-US" sz="9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1</a:t>
            </a:fld>
            <a:endParaRPr lang="fr-FR" sz="9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36" name="PlaceHolder 3"/>
          <p:cNvSpPr>
            <a:spLocks noGrp="1"/>
          </p:cNvSpPr>
          <p:nvPr>
            <p:ph type="dt" idx="165"/>
          </p:nvPr>
        </p:nvSpPr>
        <p:spPr>
          <a:xfrm>
            <a:off x="7205040" y="6041520"/>
            <a:ext cx="9104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37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buNone/>
            </a:pPr>
            <a:r>
              <a:rPr lang="fr-FR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3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2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plan de texte</a:t>
            </a:r>
            <a:endParaRPr lang="fr-FR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niveau de plan</a:t>
            </a:r>
            <a:endParaRPr lang="fr-FR" sz="2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Troisième niveau de plan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Quatrième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Cinquième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Septième niveau de plan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ftr" idx="19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sldNum" idx="20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0B8BA2C6-F633-48C0-AEF8-232D4C880F4F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rPr>
              <a:t>1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dt" idx="21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>
            <a:lvl1pPr indent="0">
              <a:buNone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Cliquez pour éditer le format du texte-titre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ftr" idx="22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sldNum" idx="23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65369759-B218-4E93-87AD-0964C35D3BED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rPr>
              <a:t>1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dt" idx="24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ftr" idx="25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ldNum" idx="26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7901CFF-8E7B-467C-8AC9-CCEA8F18F0B6}" type="slidenum">
              <a:rPr lang="en-U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  <a:ea typeface="Arial"/>
              </a:rPr>
              <a:t>1</a:t>
            </a:fld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27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54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5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diagramData" Target="../diagrams/data2.xml"/><Relationship Id="rId2" Type="http://schemas.openxmlformats.org/officeDocument/2006/relationships/diagramLayout" Target="../diagrams/layout2.xml"/><Relationship Id="rId3" Type="http://schemas.openxmlformats.org/officeDocument/2006/relationships/diagramQuickStyle" Target="../diagrams/quickStyle2.xml"/><Relationship Id="rId4" Type="http://schemas.openxmlformats.org/officeDocument/2006/relationships/diagramColors" Target="../diagrams/colors2.xml"/><Relationship Id="rId5" Type="http://schemas.microsoft.com/office/2007/relationships/diagramDrawing" Target="../diagrams/drawing2.xml"/><Relationship Id="rId6" Type="http://schemas.openxmlformats.org/officeDocument/2006/relationships/slideLayout" Target="../slideLayouts/slideLayout3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3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3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3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3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0" Type="http://schemas.openxmlformats.org/officeDocument/2006/relationships/slideLayout" Target="../slideLayouts/slideLayout3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54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54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3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slideLayout" Target="../slideLayouts/slideLayout54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7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0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0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0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image" Target="../media/image29.png"/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image" Target="../media/image32.jpeg"/><Relationship Id="rId6" Type="http://schemas.openxmlformats.org/officeDocument/2006/relationships/slideLayout" Target="../slideLayouts/slideLayout54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72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slideLayout" Target="../slideLayouts/slideLayout7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7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" Target="slide13.xml"/><Relationship Id="rId2" Type="http://schemas.openxmlformats.org/officeDocument/2006/relationships/image" Target="../media/image28.jpeg"/><Relationship Id="rId3" Type="http://schemas.openxmlformats.org/officeDocument/2006/relationships/slideLayout" Target="../slideLayouts/slideLayout72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72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slideLayout" Target="../slideLayouts/slideLayout7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9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image" Target="../media/image35.png"/><Relationship Id="rId3" Type="http://schemas.openxmlformats.org/officeDocument/2006/relationships/slideLayout" Target="../slideLayouts/slideLayout3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7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" Target="slide13.xml"/><Relationship Id="rId2" Type="http://schemas.openxmlformats.org/officeDocument/2006/relationships/image" Target="../media/image36.jpeg"/><Relationship Id="rId3" Type="http://schemas.openxmlformats.org/officeDocument/2006/relationships/image" Target="../media/image29.png"/><Relationship Id="rId4" Type="http://schemas.openxmlformats.org/officeDocument/2006/relationships/slide" Target="slide13.xml"/><Relationship Id="rId5" Type="http://schemas.openxmlformats.org/officeDocument/2006/relationships/image" Target="../media/image37.jpeg"/><Relationship Id="rId6" Type="http://schemas.openxmlformats.org/officeDocument/2006/relationships/image" Target="../media/image31.jpeg"/><Relationship Id="rId7" Type="http://schemas.openxmlformats.org/officeDocument/2006/relationships/image" Target="../media/image32.jpeg"/><Relationship Id="rId8" Type="http://schemas.openxmlformats.org/officeDocument/2006/relationships/slideLayout" Target="../slideLayouts/slideLayout6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" Target="slide13.xml"/><Relationship Id="rId2" Type="http://schemas.openxmlformats.org/officeDocument/2006/relationships/image" Target="../media/image38.jpeg"/><Relationship Id="rId3" Type="http://schemas.openxmlformats.org/officeDocument/2006/relationships/slide" Target="slide13.xml"/><Relationship Id="rId4" Type="http://schemas.openxmlformats.org/officeDocument/2006/relationships/image" Target="../media/image29.png"/><Relationship Id="rId5" Type="http://schemas.openxmlformats.org/officeDocument/2006/relationships/slide" Target="slide13.xml"/><Relationship Id="rId6" Type="http://schemas.openxmlformats.org/officeDocument/2006/relationships/image" Target="../media/image30.jpeg"/><Relationship Id="rId7" Type="http://schemas.openxmlformats.org/officeDocument/2006/relationships/slide" Target="slide13.xml"/><Relationship Id="rId8" Type="http://schemas.openxmlformats.org/officeDocument/2006/relationships/image" Target="../media/image31.jpeg"/><Relationship Id="rId9" Type="http://schemas.openxmlformats.org/officeDocument/2006/relationships/slide" Target="slide13.xml"/><Relationship Id="rId10" Type="http://schemas.openxmlformats.org/officeDocument/2006/relationships/image" Target="../media/image32.jpeg"/><Relationship Id="rId11" Type="http://schemas.openxmlformats.org/officeDocument/2006/relationships/slideLayout" Target="../slideLayouts/slideLayout6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slideLayout" Target="../slideLayouts/slideLayout54.xml"/><Relationship Id="rId5" Type="http://schemas.openxmlformats.org/officeDocument/2006/relationships/notesSlide" Target="../notesSlides/notesSlide40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image" Target="../media/image41.png"/><Relationship Id="rId3" Type="http://schemas.openxmlformats.org/officeDocument/2006/relationships/slideLayout" Target="../slideLayouts/slideLayout54.xml"/><Relationship Id="rId4" Type="http://schemas.openxmlformats.org/officeDocument/2006/relationships/notesSlide" Target="../notesSlides/notesSlide4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slideLayout" Target="../slideLayouts/slideLayout54.xml"/><Relationship Id="rId3" Type="http://schemas.openxmlformats.org/officeDocument/2006/relationships/notesSlide" Target="../notesSlides/notesSlide42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hyperlink" Target="https://www.onisep.fr/" TargetMode="External"/><Relationship Id="rId2" Type="http://schemas.openxmlformats.org/officeDocument/2006/relationships/image" Target="../media/image42.png"/><Relationship Id="rId3" Type="http://schemas.openxmlformats.org/officeDocument/2006/relationships/hyperlink" Target="https://www.horizons21.fr/" TargetMode="External"/><Relationship Id="rId4" Type="http://schemas.openxmlformats.org/officeDocument/2006/relationships/image" Target="../media/image43.png"/><Relationship Id="rId5" Type="http://schemas.openxmlformats.org/officeDocument/2006/relationships/hyperlink" Target="https://oniseptv.onisep.fr/" TargetMode="External"/><Relationship Id="rId6" Type="http://schemas.openxmlformats.org/officeDocument/2006/relationships/image" Target="../media/image44.png"/><Relationship Id="rId7" Type="http://schemas.openxmlformats.org/officeDocument/2006/relationships/hyperlink" Target="https://www.nouvelle-voiepro.fr/" TargetMode="External"/><Relationship Id="rId8" Type="http://schemas.openxmlformats.org/officeDocument/2006/relationships/image" Target="../media/image45.png"/><Relationship Id="rId9" Type="http://schemas.openxmlformats.org/officeDocument/2006/relationships/hyperlink" Target="https://www.secondes-premieres2022-2023.fr/" TargetMode="External"/><Relationship Id="rId10" Type="http://schemas.openxmlformats.org/officeDocument/2006/relationships/image" Target="../media/image46.png"/><Relationship Id="rId11" Type="http://schemas.openxmlformats.org/officeDocument/2006/relationships/image" Target="../media/image47.jpeg"/><Relationship Id="rId12" Type="http://schemas.openxmlformats.org/officeDocument/2006/relationships/slideLayout" Target="../slideLayouts/slideLayout54.xml"/><Relationship Id="rId13" Type="http://schemas.openxmlformats.org/officeDocument/2006/relationships/notesSlide" Target="../notesSlides/notesSlide4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hyperlink" Target="https://www.ac-toulouse.fr/cio-de-castres-121920" TargetMode="External"/><Relationship Id="rId2" Type="http://schemas.openxmlformats.org/officeDocument/2006/relationships/image" Target="../media/image48.jpeg"/><Relationship Id="rId3" Type="http://schemas.openxmlformats.org/officeDocument/2006/relationships/image" Target="../media/image49.png"/><Relationship Id="rId4" Type="http://schemas.openxmlformats.org/officeDocument/2006/relationships/slideLayout" Target="../slideLayouts/slideLayout54.xml"/><Relationship Id="rId5" Type="http://schemas.openxmlformats.org/officeDocument/2006/relationships/notesSlide" Target="../notesSlides/notesSlide4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slideLayout" Target="../slideLayouts/slideLayout3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3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3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5" name="Picture 2"/>
          <p:cNvPicPr/>
          <p:nvPr/>
        </p:nvPicPr>
        <p:blipFill>
          <a:blip r:embed="rId1"/>
          <a:stretch/>
        </p:blipFill>
        <p:spPr>
          <a:xfrm>
            <a:off x="1919520" y="1268640"/>
            <a:ext cx="8711640" cy="5269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46" name="Rectangle 1"/>
          <p:cNvSpPr/>
          <p:nvPr/>
        </p:nvSpPr>
        <p:spPr>
          <a:xfrm>
            <a:off x="2347920" y="534240"/>
            <a:ext cx="5764320" cy="524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95000"/>
              </a:lnSpc>
            </a:pPr>
            <a:r>
              <a:rPr lang="fr-FR" sz="3000" b="1" u="none" strike="noStrike">
                <a:solidFill>
                  <a:srgbClr val="0070C0"/>
                </a:solidFill>
                <a:effectLst/>
                <a:uFillTx/>
                <a:latin typeface="Arial (En-têtes)"/>
                <a:ea typeface="Trebuchet MS"/>
              </a:rPr>
              <a:t>Bassin Castres - Mazamet</a:t>
            </a:r>
            <a:endParaRPr lang="fr-FR" sz="3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847" name="Picture 3"/>
          <p:cNvPicPr/>
          <p:nvPr/>
        </p:nvPicPr>
        <p:blipFill>
          <a:blip r:embed="rId2"/>
          <a:stretch/>
        </p:blipFill>
        <p:spPr>
          <a:xfrm>
            <a:off x="347040" y="168120"/>
            <a:ext cx="1338840" cy="126180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Rectangle à coins arrondis 12"/>
          <p:cNvSpPr/>
          <p:nvPr/>
        </p:nvSpPr>
        <p:spPr>
          <a:xfrm>
            <a:off x="1343520" y="373680"/>
            <a:ext cx="4745160" cy="43596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928" name="object 2"/>
          <p:cNvSpPr/>
          <p:nvPr/>
        </p:nvSpPr>
        <p:spPr>
          <a:xfrm>
            <a:off x="1487520" y="413640"/>
            <a:ext cx="4745160" cy="315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488160" indent="-456120" defTabSz="914400">
              <a:lnSpc>
                <a:spcPct val="100000"/>
              </a:lnSpc>
              <a:spcBef>
                <a:spcPts val="85"/>
              </a:spcBef>
              <a:tabLst>
                <a:tab pos="0" algn="l"/>
              </a:tabLst>
            </a:pPr>
            <a:r>
              <a:rPr lang="fr-FR" sz="2000" b="1" u="none" spc="-3" strike="noStrike">
                <a:solidFill>
                  <a:schemeClr val="lt1"/>
                </a:solidFill>
                <a:effectLst/>
                <a:uFillTx/>
                <a:latin typeface="Arial"/>
                <a:ea typeface="Trebuchet MS"/>
              </a:rPr>
              <a:t>    </a:t>
            </a:r>
            <a:r>
              <a:rPr lang="en-US" sz="2000" b="1" u="none" spc="-3" strike="noStrike">
                <a:solidFill>
                  <a:schemeClr val="lt1"/>
                </a:solidFill>
                <a:effectLst/>
                <a:uFillTx/>
                <a:latin typeface="Arial"/>
                <a:ea typeface="Trebuchet MS"/>
              </a:rPr>
              <a:t>La voie</a:t>
            </a:r>
            <a:r>
              <a:rPr lang="en-US" sz="2000" b="1" u="none" spc="-17" strike="noStrike">
                <a:solidFill>
                  <a:schemeClr val="lt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2000" b="1" u="none" spc="-3" strike="noStrike">
                <a:solidFill>
                  <a:schemeClr val="lt1"/>
                </a:solidFill>
                <a:effectLst/>
                <a:uFillTx/>
                <a:latin typeface="Arial"/>
                <a:ea typeface="Trebuchet MS"/>
              </a:rPr>
              <a:t>générale</a:t>
            </a:r>
            <a:r>
              <a:rPr lang="en-US" sz="2000" b="1" u="none" spc="-17" strike="noStrike">
                <a:solidFill>
                  <a:schemeClr val="lt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2000" b="1" u="none" strike="noStrike">
                <a:solidFill>
                  <a:schemeClr val="lt1"/>
                </a:solidFill>
                <a:effectLst/>
                <a:uFillTx/>
                <a:latin typeface="Arial"/>
                <a:ea typeface="Trebuchet MS"/>
              </a:rPr>
              <a:t>en</a:t>
            </a:r>
            <a:r>
              <a:rPr lang="en-US" sz="2000" b="1" u="none" spc="-31" strike="noStrike">
                <a:solidFill>
                  <a:schemeClr val="lt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2000" b="1" u="none" spc="-3" strike="noStrike">
                <a:solidFill>
                  <a:schemeClr val="lt1"/>
                </a:solidFill>
                <a:effectLst/>
                <a:uFillTx/>
                <a:latin typeface="Arial"/>
                <a:ea typeface="Trebuchet MS"/>
              </a:rPr>
              <a:t>1</a:t>
            </a:r>
            <a:r>
              <a:rPr lang="en-US" sz="2000" b="1" u="none" spc="-6" strike="noStrike" baseline="24000">
                <a:solidFill>
                  <a:schemeClr val="lt1"/>
                </a:solidFill>
                <a:effectLst/>
                <a:uFillTx/>
                <a:latin typeface="Arial"/>
                <a:ea typeface="Trebuchet MS"/>
              </a:rPr>
              <a:t>ère </a:t>
            </a:r>
            <a:r>
              <a:rPr lang="en-US" sz="2000" b="1" u="none" spc="-544" strike="noStrike" baseline="24000">
                <a:solidFill>
                  <a:schemeClr val="lt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2000" b="1" u="none" strike="noStrike">
                <a:solidFill>
                  <a:schemeClr val="lt1"/>
                </a:solidFill>
                <a:effectLst/>
                <a:uFillTx/>
                <a:latin typeface="Arial"/>
                <a:ea typeface="Trebuchet MS"/>
              </a:rPr>
              <a:t>et</a:t>
            </a:r>
            <a:r>
              <a:rPr lang="fr-FR" sz="2000" b="1" u="none" strike="noStrike">
                <a:solidFill>
                  <a:schemeClr val="lt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2000" b="1" u="none" spc="-9" strike="noStrike">
                <a:solidFill>
                  <a:schemeClr val="lt1"/>
                </a:solidFill>
                <a:effectLst/>
                <a:uFillTx/>
                <a:latin typeface="Arial"/>
                <a:ea typeface="Trebuchet MS"/>
              </a:rPr>
              <a:t>en </a:t>
            </a:r>
            <a:r>
              <a:rPr lang="fr-FR" sz="2000" b="1" u="none" spc="-3" strike="noStrike">
                <a:solidFill>
                  <a:schemeClr val="lt1"/>
                </a:solidFill>
                <a:effectLst/>
                <a:uFillTx/>
                <a:latin typeface="Arial"/>
                <a:ea typeface="Trebuchet MS"/>
              </a:rPr>
              <a:t>Tle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grpSp>
        <p:nvGrpSpPr>
          <p:cNvPr id="929" name="object 3"/>
          <p:cNvGrpSpPr/>
          <p:nvPr/>
        </p:nvGrpSpPr>
        <p:grpSpPr>
          <a:xfrm>
            <a:off x="2949480" y="4365000"/>
            <a:ext cx="2215080" cy="2031480"/>
            <a:chOff x="2949480" y="4365000"/>
            <a:chExt cx="2215080" cy="2031480"/>
          </a:xfrm>
        </p:grpSpPr>
        <p:pic>
          <p:nvPicPr>
            <p:cNvPr id="930" name="object 4"/>
            <p:cNvPicPr/>
            <p:nvPr/>
          </p:nvPicPr>
          <p:blipFill>
            <a:blip r:embed="rId1"/>
            <a:stretch/>
          </p:blipFill>
          <p:spPr>
            <a:xfrm>
              <a:off x="3109680" y="4365000"/>
              <a:ext cx="2054880" cy="202356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931" name="object 5"/>
            <p:cNvSpPr/>
            <p:nvPr/>
          </p:nvSpPr>
          <p:spPr>
            <a:xfrm>
              <a:off x="2949480" y="6392160"/>
              <a:ext cx="1859760" cy="360"/>
            </a:xfrm>
            <a:custGeom>
              <a:avLst/>
              <a:gdLst>
                <a:gd name="textAreaLeft" fmla="*/ 0 w 1859760"/>
                <a:gd name="textAreaRight" fmla="*/ 1861200 w 1859760"/>
                <a:gd name="textAreaTop" fmla="*/ 0 h 360"/>
                <a:gd name="textAreaBottom" fmla="*/ 5760 h 360"/>
              </a:gdLst>
              <a:ahLst/>
              <a:cxnLst/>
              <a:rect l="textAreaLeft" t="textAreaTop" r="textAreaRight" b="textAreaBottom"/>
              <a:pathLst>
                <a:path w="2176779" h="0">
                  <a:moveTo>
                    <a:pt x="0" y="0"/>
                  </a:moveTo>
                  <a:lnTo>
                    <a:pt x="2176271" y="0"/>
                  </a:lnTo>
                </a:path>
              </a:pathLst>
            </a:custGeom>
            <a:noFill/>
            <a:ln w="4571">
              <a:solidFill>
                <a:srgbClr val="FEFEFE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tIns="0" rIns="0" bIns="0" anchor="t">
              <a:noAutofit/>
            </a:bodyPr>
            <a:p>
              <a:pPr defTabSz="9144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endParaRPr>
            </a:p>
          </p:txBody>
        </p:sp>
        <p:sp>
          <p:nvSpPr>
            <p:cNvPr id="932" name="object 6"/>
            <p:cNvSpPr/>
            <p:nvPr/>
          </p:nvSpPr>
          <p:spPr>
            <a:xfrm>
              <a:off x="2949480" y="6396120"/>
              <a:ext cx="1859760" cy="360"/>
            </a:xfrm>
            <a:custGeom>
              <a:avLst/>
              <a:gdLst>
                <a:gd name="textAreaLeft" fmla="*/ 0 w 1859760"/>
                <a:gd name="textAreaRight" fmla="*/ 1861200 w 1859760"/>
                <a:gd name="textAreaTop" fmla="*/ 0 h 360"/>
                <a:gd name="textAreaBottom" fmla="*/ 5760 h 360"/>
              </a:gdLst>
              <a:ahLst/>
              <a:cxnLst/>
              <a:rect l="textAreaLeft" t="textAreaTop" r="textAreaRight" b="textAreaBottom"/>
              <a:pathLst>
                <a:path w="2176779" h="0">
                  <a:moveTo>
                    <a:pt x="0" y="0"/>
                  </a:moveTo>
                  <a:lnTo>
                    <a:pt x="2176271" y="0"/>
                  </a:lnTo>
                </a:path>
              </a:pathLst>
            </a:custGeom>
            <a:noFill/>
            <a:ln w="4571">
              <a:solidFill>
                <a:srgbClr val="FEFEFE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tIns="0" rIns="0" bIns="0" anchor="t">
              <a:noAutofit/>
            </a:bodyPr>
            <a:p>
              <a:pPr defTabSz="9144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endParaRPr>
            </a:p>
          </p:txBody>
        </p:sp>
      </p:grpSp>
      <p:sp>
        <p:nvSpPr>
          <p:cNvPr id="933" name="object 7"/>
          <p:cNvSpPr/>
          <p:nvPr/>
        </p:nvSpPr>
        <p:spPr>
          <a:xfrm>
            <a:off x="1775520" y="1329480"/>
            <a:ext cx="3389400" cy="2952720"/>
          </a:xfrm>
          <a:prstGeom prst="rect">
            <a:avLst/>
          </a:prstGeom>
          <a:solidFill>
            <a:srgbClr val="9CC6E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34920" rIns="0" bIns="0" anchor="t">
            <a:spAutoFit/>
          </a:bodyPr>
          <a:p>
            <a:pPr marL="570600" indent="-152640" defTabSz="914400">
              <a:lnSpc>
                <a:spcPct val="100000"/>
              </a:lnSpc>
              <a:spcBef>
                <a:spcPts val="275"/>
              </a:spcBef>
              <a:tabLst>
                <a:tab pos="0" algn="l"/>
              </a:tabLst>
            </a:pPr>
            <a:r>
              <a:rPr lang="en-US" sz="1400" b="1" u="none" spc="-2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Tous</a:t>
            </a:r>
            <a:r>
              <a:rPr lang="en-US" sz="1400" b="1" u="none" spc="-3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les</a:t>
            </a:r>
            <a:r>
              <a:rPr lang="en-US" sz="1400" b="1" u="none" spc="-20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1" u="none" spc="-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élèves</a:t>
            </a:r>
            <a:r>
              <a:rPr lang="en-US" sz="1400" b="1" u="none" spc="2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suivent</a:t>
            </a:r>
            <a:r>
              <a:rPr lang="en-US" sz="1400" b="1" u="none" spc="11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des </a:t>
            </a:r>
            <a:r>
              <a:rPr lang="en-US" sz="1400" b="1" u="none" spc="-4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enseignements</a:t>
            </a:r>
            <a:r>
              <a:rPr lang="en-US" sz="1400" b="1" u="none" spc="-48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communs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888480" defTabSz="914400">
              <a:lnSpc>
                <a:spcPct val="100000"/>
              </a:lnSpc>
              <a:spcBef>
                <a:spcPts val="431"/>
              </a:spcBef>
              <a:tabLst>
                <a:tab pos="2442240" algn="l"/>
              </a:tabLst>
            </a:pPr>
            <a:r>
              <a:rPr lang="en-US" sz="14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(60%</a:t>
            </a:r>
            <a:r>
              <a:rPr lang="en-US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du</a:t>
            </a:r>
            <a:r>
              <a:rPr lang="en-US" sz="1400" b="1" u="none" spc="-1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temps)</a:t>
            </a:r>
            <a:r>
              <a:rPr lang="en-US" sz="14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	</a:t>
            </a:r>
            <a:r>
              <a:rPr lang="en-US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9960" indent="-144000" defTabSz="914400">
              <a:lnSpc>
                <a:spcPct val="100000"/>
              </a:lnSpc>
              <a:spcBef>
                <a:spcPts val="346"/>
              </a:spcBef>
              <a:buClr>
                <a:srgbClr val="ED7444"/>
              </a:buClr>
              <a:buFont typeface="Wingdings" charset="2"/>
              <a:buChar char=""/>
              <a:tabLst>
                <a:tab pos="220320" algn="l"/>
              </a:tabLst>
            </a:pPr>
            <a:r>
              <a:rPr lang="en-US" sz="1200" b="0" u="none" spc="11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F</a:t>
            </a:r>
            <a:r>
              <a:rPr lang="en-US" sz="120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r</a:t>
            </a:r>
            <a:r>
              <a:rPr lang="en-US" sz="1200" b="0" u="none" spc="4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20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n</a:t>
            </a:r>
            <a:r>
              <a:rPr lang="en-US" sz="1200" b="0" u="none" spc="5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ç</a:t>
            </a:r>
            <a:r>
              <a:rPr lang="en-US" sz="1200" b="0" u="none" spc="2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20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i</a:t>
            </a:r>
            <a:r>
              <a:rPr lang="en-US" sz="1200" b="0" u="none" spc="6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</a:t>
            </a:r>
            <a:r>
              <a:rPr lang="en-US" sz="120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14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/</a:t>
            </a:r>
            <a:r>
              <a:rPr lang="en-US" sz="1200" b="0" u="none" spc="-4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15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P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h</a:t>
            </a:r>
            <a:r>
              <a:rPr lang="en-US" sz="120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i</a:t>
            </a:r>
            <a:r>
              <a:rPr lang="en-US" sz="1200" b="0" u="none" spc="-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</a:t>
            </a:r>
            <a:r>
              <a:rPr lang="en-US" sz="120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o</a:t>
            </a:r>
            <a:r>
              <a:rPr lang="en-US" sz="1200" b="0" u="none" spc="6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</a:t>
            </a:r>
            <a:r>
              <a:rPr lang="en-US" sz="120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o</a:t>
            </a:r>
            <a:r>
              <a:rPr lang="en-US" sz="120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p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h</a:t>
            </a:r>
            <a:r>
              <a:rPr lang="en-US" sz="1200" b="0" u="none" spc="-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i</a:t>
            </a:r>
            <a:r>
              <a:rPr lang="en-US" sz="1200" b="0" u="none" spc="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9960" indent="-144000" defTabSz="914400">
              <a:lnSpc>
                <a:spcPct val="100000"/>
              </a:lnSpc>
              <a:spcBef>
                <a:spcPts val="337"/>
              </a:spcBef>
              <a:buClr>
                <a:srgbClr val="ED7444"/>
              </a:buClr>
              <a:buFont typeface="Wingdings" charset="2"/>
              <a:buChar char=""/>
              <a:tabLst>
                <a:tab pos="220320" algn="l"/>
              </a:tabLst>
            </a:pP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Histoire</a:t>
            </a:r>
            <a:r>
              <a:rPr lang="en-US" sz="1200" b="0" u="none" spc="-6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–</a:t>
            </a:r>
            <a:r>
              <a:rPr lang="en-US" sz="1200" b="0" u="none" spc="-7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géographie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9960" indent="-144000" defTabSz="914400">
              <a:lnSpc>
                <a:spcPct val="100000"/>
              </a:lnSpc>
              <a:spcBef>
                <a:spcPts val="337"/>
              </a:spcBef>
              <a:buClr>
                <a:srgbClr val="ED7444"/>
              </a:buClr>
              <a:buFont typeface="Wingdings" charset="2"/>
              <a:buChar char=""/>
              <a:tabLst>
                <a:tab pos="220320" algn="l"/>
              </a:tabLst>
            </a:pPr>
            <a:r>
              <a:rPr lang="en-US" sz="120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Enseignement</a:t>
            </a:r>
            <a:r>
              <a:rPr lang="en-US" sz="1200" b="0" u="none" spc="-6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moral</a:t>
            </a:r>
            <a:r>
              <a:rPr lang="en-US" sz="1200" b="0" u="none" spc="-4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2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et</a:t>
            </a:r>
            <a:r>
              <a:rPr lang="en-US" sz="1200" b="0" u="none" spc="-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civique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6680" indent="-144000" defTabSz="914400">
              <a:lnSpc>
                <a:spcPct val="120000"/>
              </a:lnSpc>
              <a:spcBef>
                <a:spcPts val="14"/>
              </a:spcBef>
              <a:buClr>
                <a:srgbClr val="ED7444"/>
              </a:buClr>
              <a:buFont typeface="Wingdings" charset="2"/>
              <a:buChar char=""/>
              <a:tabLst>
                <a:tab pos="220320" algn="l"/>
              </a:tabLst>
            </a:pPr>
            <a:r>
              <a:rPr lang="en-US" sz="1200" b="0" u="none" spc="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Langue</a:t>
            </a:r>
            <a:r>
              <a:rPr lang="en-US" sz="1200" b="0" u="none" spc="-4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vivante</a:t>
            </a:r>
            <a:r>
              <a:rPr lang="en-US" sz="1200" b="0" u="none" spc="-13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8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200" b="0" u="none" spc="-1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2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et</a:t>
            </a:r>
            <a:r>
              <a:rPr lang="en-US" sz="1200" b="0" u="none" spc="-4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langue</a:t>
            </a:r>
            <a:r>
              <a:rPr lang="en-US" sz="120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vivante</a:t>
            </a:r>
            <a:r>
              <a:rPr lang="en-US" sz="1200" b="0" u="none" spc="-4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9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B </a:t>
            </a:r>
            <a:r>
              <a:rPr lang="en-US" sz="1200" b="0" u="none" spc="-4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(Anglais,</a:t>
            </a:r>
            <a:r>
              <a:rPr lang="en-US" sz="1200" b="0" u="none" spc="-6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2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Espagnol</a:t>
            </a:r>
            <a:r>
              <a:rPr lang="en-US" sz="1200" b="0" u="none" spc="-6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,Allemand,</a:t>
            </a:r>
            <a:r>
              <a:rPr lang="en-US" sz="1200" b="0" u="none" spc="-4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3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Italien)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9960" indent="-144000" defTabSz="914400">
              <a:lnSpc>
                <a:spcPct val="100000"/>
              </a:lnSpc>
              <a:spcBef>
                <a:spcPts val="337"/>
              </a:spcBef>
              <a:buClr>
                <a:srgbClr val="ED7444"/>
              </a:buClr>
              <a:buFont typeface="Wingdings" charset="2"/>
              <a:buChar char=""/>
              <a:tabLst>
                <a:tab pos="220320" algn="l"/>
              </a:tabLst>
            </a:pPr>
            <a:r>
              <a:rPr lang="en-US" sz="120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Education</a:t>
            </a:r>
            <a:r>
              <a:rPr lang="en-US" sz="1200" b="0" u="none" spc="-7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physique</a:t>
            </a:r>
            <a:r>
              <a:rPr lang="en-US" sz="1200" b="0" u="none" spc="-5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2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et</a:t>
            </a:r>
            <a:r>
              <a:rPr lang="en-US" sz="1200" b="0" u="none" spc="-4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sportive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9960" indent="-144000" defTabSz="914400">
              <a:lnSpc>
                <a:spcPct val="100000"/>
              </a:lnSpc>
              <a:spcBef>
                <a:spcPts val="349"/>
              </a:spcBef>
              <a:buClr>
                <a:srgbClr val="ED7444"/>
              </a:buClr>
              <a:buFont typeface="Wingdings" charset="2"/>
              <a:buChar char=""/>
              <a:tabLst>
                <a:tab pos="220320" algn="l"/>
              </a:tabLst>
            </a:pPr>
            <a:r>
              <a:rPr lang="en-US" sz="120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Enseignement</a:t>
            </a:r>
            <a:r>
              <a:rPr lang="en-US" sz="1200" b="0" u="none" spc="-6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scientifique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6680" defTabSz="914400">
              <a:lnSpc>
                <a:spcPct val="100000"/>
              </a:lnSpc>
              <a:spcBef>
                <a:spcPts val="337"/>
              </a:spcBef>
              <a:tabLst>
                <a:tab pos="220320" algn="l"/>
              </a:tabLst>
            </a:pPr>
            <a:r>
              <a:rPr lang="en-US" sz="1200" b="0" u="none" spc="-3" strike="noStrike">
                <a:solidFill>
                  <a:srgbClr val="ED7444"/>
                </a:solidFill>
                <a:effectLst/>
                <a:uFillTx/>
                <a:latin typeface="Wingdings"/>
                <a:ea typeface="Trebuchet MS"/>
              </a:rPr>
              <a:t></a:t>
            </a:r>
            <a:r>
              <a:rPr lang="en-US" sz="1200" b="0" u="none" spc="150" strike="noStrike">
                <a:solidFill>
                  <a:srgbClr val="ED7444"/>
                </a:solidFill>
                <a:effectLst/>
                <a:uFillTx/>
                <a:latin typeface="Times New Roman"/>
                <a:ea typeface="Trebuchet MS"/>
              </a:rPr>
              <a:t> </a:t>
            </a:r>
            <a:r>
              <a:rPr lang="en-US" sz="1200" b="1" i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+</a:t>
            </a:r>
            <a:r>
              <a:rPr lang="en-US" sz="1200" b="1" i="1" u="none" spc="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i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Mathématiques</a:t>
            </a:r>
            <a:r>
              <a:rPr lang="en-US" sz="1200" b="1" i="1" u="none" spc="45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i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(si</a:t>
            </a:r>
            <a:r>
              <a:rPr lang="en-US" sz="1200" b="1" i="1" u="none" spc="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i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pas</a:t>
            </a:r>
            <a:r>
              <a:rPr lang="en-US" sz="1200" b="1" i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i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EdS</a:t>
            </a:r>
            <a:r>
              <a:rPr lang="en-US" sz="1200" b="1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i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Maths)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34" name="object 8"/>
          <p:cNvSpPr/>
          <p:nvPr/>
        </p:nvSpPr>
        <p:spPr>
          <a:xfrm>
            <a:off x="6469920" y="991440"/>
            <a:ext cx="3332520" cy="5773320"/>
          </a:xfrm>
          <a:custGeom>
            <a:avLst/>
            <a:gdLst>
              <a:gd name="textAreaLeft" fmla="*/ 0 w 3332520"/>
              <a:gd name="textAreaRight" fmla="*/ 3333960 w 3332520"/>
              <a:gd name="textAreaTop" fmla="*/ 0 h 5773320"/>
              <a:gd name="textAreaBottom" fmla="*/ 5774760 h 5773320"/>
            </a:gdLst>
            <a:ahLst/>
            <a:cxnLst/>
            <a:rect l="textAreaLeft" t="textAreaTop" r="textAreaRight" b="textAreaBottom"/>
            <a:pathLst>
              <a:path w="3898900" h="6753225">
                <a:moveTo>
                  <a:pt x="3898392" y="6752844"/>
                </a:moveTo>
                <a:lnTo>
                  <a:pt x="0" y="6752844"/>
                </a:lnTo>
                <a:lnTo>
                  <a:pt x="0" y="0"/>
                </a:lnTo>
                <a:lnTo>
                  <a:pt x="3898392" y="0"/>
                </a:lnTo>
                <a:lnTo>
                  <a:pt x="3898392" y="6752844"/>
                </a:lnTo>
                <a:close/>
              </a:path>
            </a:pathLst>
          </a:custGeom>
          <a:solidFill>
            <a:srgbClr val="9CC6E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0" rIns="0" bIns="0" anchor="t">
            <a:noAutofit/>
          </a:bodyPr>
          <a:p>
            <a:pPr defTabSz="914400">
              <a:lnSpc>
                <a:spcPct val="100000"/>
              </a:lnSpc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  <a:ea typeface="Trebuchet MS"/>
            </a:endParaRPr>
          </a:p>
        </p:txBody>
      </p:sp>
      <p:sp>
        <p:nvSpPr>
          <p:cNvPr id="935" name="object 9"/>
          <p:cNvSpPr/>
          <p:nvPr/>
        </p:nvSpPr>
        <p:spPr>
          <a:xfrm>
            <a:off x="6527880" y="1098360"/>
            <a:ext cx="3282480" cy="561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956160" indent="-685800" defTabSz="914400">
              <a:lnSpc>
                <a:spcPct val="120000"/>
              </a:lnSpc>
              <a:spcBef>
                <a:spcPts val="85"/>
              </a:spcBef>
              <a:tabLst>
                <a:tab pos="0" algn="l"/>
              </a:tabLst>
            </a:pPr>
            <a:r>
              <a:rPr lang="en-US" sz="14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Les </a:t>
            </a:r>
            <a:r>
              <a:rPr lang="en-US" sz="14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enseignements</a:t>
            </a:r>
            <a:r>
              <a:rPr lang="en-US" sz="1400" b="1" u="none" spc="2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de</a:t>
            </a:r>
            <a:r>
              <a:rPr lang="fr-FR" sz="14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spécialité </a:t>
            </a:r>
            <a:r>
              <a:rPr lang="en-US" sz="1400" b="1" u="none" spc="-36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(40 % du</a:t>
            </a:r>
            <a:r>
              <a:rPr lang="en-US" sz="1400" b="1" u="none" spc="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temps)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67320" indent="-25920" defTabSz="914400">
              <a:lnSpc>
                <a:spcPts val="1607"/>
              </a:lnSpc>
              <a:spcBef>
                <a:spcPts val="420"/>
              </a:spcBef>
              <a:tabLst>
                <a:tab pos="0" algn="l"/>
              </a:tabLst>
            </a:pPr>
            <a:r>
              <a:rPr lang="en-US" sz="1200" b="0" u="none" spc="-2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permettent </a:t>
            </a:r>
            <a:r>
              <a:rPr lang="en-US" sz="120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d’approfondir</a:t>
            </a:r>
            <a:r>
              <a:rPr lang="en-US" sz="1200" b="0" u="none" spc="-4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4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ce</a:t>
            </a:r>
            <a:r>
              <a:rPr lang="en-US" sz="120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qui</a:t>
            </a:r>
            <a:r>
              <a:rPr lang="en-US" sz="1200" b="0" u="none" spc="-5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motive</a:t>
            </a:r>
            <a:r>
              <a:rPr lang="en-US" sz="120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2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et </a:t>
            </a:r>
            <a:r>
              <a:rPr lang="en-US" sz="1200" b="0" u="none" spc="-4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qui</a:t>
            </a:r>
            <a:r>
              <a:rPr lang="en-US" sz="120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prépare</a:t>
            </a:r>
            <a:r>
              <a:rPr lang="en-US" sz="1200" b="0" u="none" spc="-3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à</a:t>
            </a:r>
            <a:r>
              <a:rPr lang="en-US" sz="120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l’enseignement</a:t>
            </a:r>
            <a:r>
              <a:rPr lang="en-US" sz="1200" b="0" u="none" spc="-6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supérieur</a:t>
            </a:r>
            <a:r>
              <a:rPr lang="en-US" sz="1200" b="0" u="none" spc="-5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10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: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2400" defTabSz="914400">
              <a:lnSpc>
                <a:spcPct val="100000"/>
              </a:lnSpc>
              <a:spcBef>
                <a:spcPts val="337"/>
              </a:spcBef>
              <a:tabLst>
                <a:tab pos="0" algn="l"/>
              </a:tabLst>
            </a:pPr>
            <a:r>
              <a:rPr lang="en-US" sz="1200" b="0" u="none" spc="-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(4</a:t>
            </a:r>
            <a:r>
              <a:rPr lang="en-US" sz="120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h</a:t>
            </a:r>
            <a:r>
              <a:rPr lang="en-US" sz="1200" b="0" u="none" spc="-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</a:t>
            </a:r>
            <a:r>
              <a:rPr lang="en-US" sz="120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1</a:t>
            </a:r>
            <a:r>
              <a:rPr lang="en-US" sz="1200" b="0" u="none" strike="noStrike" baseline="26000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ère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,</a:t>
            </a:r>
            <a:r>
              <a:rPr lang="en-US" sz="120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6h</a:t>
            </a:r>
            <a:r>
              <a:rPr lang="en-US" sz="1200" b="0" u="none" spc="-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</a:t>
            </a:r>
            <a:r>
              <a:rPr lang="en-US" sz="120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terminale)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6040" indent="-143280" defTabSz="914400">
              <a:lnSpc>
                <a:spcPct val="100000"/>
              </a:lnSpc>
              <a:spcBef>
                <a:spcPts val="346"/>
              </a:spcBef>
              <a:buClr>
                <a:srgbClr val="ED7444"/>
              </a:buClr>
              <a:buFont typeface="Wingdings" charset="2"/>
              <a:buChar char=""/>
              <a:tabLst>
                <a:tab pos="176400" algn="l"/>
              </a:tabLst>
            </a:pPr>
            <a:r>
              <a:rPr lang="en-US" sz="1200" b="1" u="none" spc="-4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A</a:t>
            </a:r>
            <a:r>
              <a:rPr lang="en-US" sz="1200" b="1" u="none" spc="11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r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</a:t>
            </a:r>
            <a:r>
              <a:rPr lang="en-US" sz="1200" b="1" u="none" spc="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(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th</a:t>
            </a:r>
            <a:r>
              <a:rPr lang="en-US" sz="12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é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â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re</a:t>
            </a:r>
            <a:r>
              <a:rPr lang="en-US" sz="1200" b="0" u="none" spc="-31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,</a:t>
            </a:r>
            <a:r>
              <a:rPr lang="en-US" sz="1200" b="0" u="none" spc="-85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5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c</a:t>
            </a:r>
            <a:r>
              <a:rPr lang="en-US" sz="1200" b="0" u="none" spc="-1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i</a:t>
            </a:r>
            <a:r>
              <a:rPr lang="en-US" sz="1200" b="0" u="none" spc="-37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r</a:t>
            </a:r>
            <a:r>
              <a:rPr lang="en-US" sz="1200" b="0" u="none" spc="6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q</a:t>
            </a:r>
            <a:r>
              <a:rPr lang="en-US" sz="1200" b="0" u="none" spc="-9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u</a:t>
            </a:r>
            <a:r>
              <a:rPr lang="en-US" sz="1200" b="0" u="none" spc="3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-31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,</a:t>
            </a:r>
            <a:r>
              <a:rPr lang="en-US" sz="1200" b="0" u="none" spc="-60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28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200" b="0" u="none" spc="-31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r</a:t>
            </a:r>
            <a:r>
              <a:rPr lang="en-US" sz="1200" b="0" u="none" spc="-68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t</a:t>
            </a:r>
            <a:r>
              <a:rPr lang="en-US" sz="1200" b="0" u="none" spc="62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s</a:t>
            </a:r>
            <a:r>
              <a:rPr lang="en-US" sz="1200" b="0" u="none" spc="-65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3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p</a:t>
            </a:r>
            <a:r>
              <a:rPr lang="en-US" sz="1200" b="0" u="none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l</a:t>
            </a:r>
            <a:r>
              <a:rPr lang="en-US" sz="1200" b="0" u="none" spc="28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200" b="0" u="none" spc="71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s</a:t>
            </a:r>
            <a:r>
              <a:rPr lang="en-US" sz="1200" b="0" u="none" spc="-68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t</a:t>
            </a:r>
            <a:r>
              <a:rPr lang="en-US" sz="1200" b="0" u="none" spc="-1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i</a:t>
            </a:r>
            <a:r>
              <a:rPr lang="en-US" sz="1200" b="0" u="none" spc="6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q</a:t>
            </a:r>
            <a:r>
              <a:rPr lang="en-US" sz="1200" b="0" u="none" spc="-9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u</a:t>
            </a:r>
            <a:r>
              <a:rPr lang="en-US" sz="1200" b="0" u="none" spc="23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62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s</a:t>
            </a:r>
            <a:r>
              <a:rPr lang="en-US" sz="1200" b="0" u="none" spc="-31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,  </a:t>
            </a:r>
            <a:r>
              <a:rPr lang="en-US" sz="1200" b="0" u="none" spc="6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musique</a:t>
            </a:r>
            <a:r>
              <a:rPr lang="en-US" sz="1200" b="0" u="none" spc="-77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60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)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6040" indent="-143280" defTabSz="914400">
              <a:lnSpc>
                <a:spcPct val="100000"/>
              </a:lnSpc>
              <a:spcBef>
                <a:spcPts val="337"/>
              </a:spcBef>
              <a:buClr>
                <a:srgbClr val="ED7444"/>
              </a:buClr>
              <a:buFont typeface="Wingdings" charset="2"/>
              <a:buChar char=""/>
              <a:tabLst>
                <a:tab pos="176400" algn="l"/>
              </a:tabLst>
            </a:pP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Education </a:t>
            </a:r>
            <a:r>
              <a:rPr lang="en-US" sz="12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physique,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pratiques et cultures </a:t>
            </a:r>
            <a:r>
              <a:rPr lang="en-US" sz="1200" b="1" u="none" spc="-320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sportives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6040" indent="-144000" defTabSz="914400">
              <a:lnSpc>
                <a:spcPct val="100000"/>
              </a:lnSpc>
              <a:spcBef>
                <a:spcPts val="337"/>
              </a:spcBef>
              <a:buClr>
                <a:srgbClr val="ED7444"/>
              </a:buClr>
              <a:buFont typeface="Wingdings" charset="2"/>
              <a:buChar char=""/>
              <a:tabLst>
                <a:tab pos="176400" algn="l"/>
              </a:tabLst>
            </a:pP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Humanités,</a:t>
            </a:r>
            <a:r>
              <a:rPr lang="en-US" sz="1200" b="1" u="none" spc="-3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littérature</a:t>
            </a:r>
            <a:r>
              <a:rPr lang="en-US" sz="1200" b="1" u="none" spc="-3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et</a:t>
            </a:r>
            <a:r>
              <a:rPr lang="en-US" sz="1200" b="1" u="none" spc="-1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philosophie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6040" indent="-143280" defTabSz="914400">
              <a:lnSpc>
                <a:spcPct val="100000"/>
              </a:lnSpc>
              <a:spcBef>
                <a:spcPts val="346"/>
              </a:spcBef>
              <a:buClr>
                <a:srgbClr val="ED7444"/>
              </a:buClr>
              <a:buFont typeface="Wingdings" charset="2"/>
              <a:buChar char=""/>
              <a:tabLst>
                <a:tab pos="176400" algn="l"/>
              </a:tabLst>
            </a:pPr>
            <a:r>
              <a:rPr lang="en-US" sz="1200" b="0" u="none" spc="71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L</a:t>
            </a:r>
            <a:r>
              <a:rPr lang="en-US" sz="1200" b="0" u="none" spc="-1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i</a:t>
            </a:r>
            <a:r>
              <a:rPr lang="en-US" sz="1200" b="0" u="none" spc="-68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tt</a:t>
            </a:r>
            <a:r>
              <a:rPr lang="en-US" sz="1200" b="0" u="none" spc="3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é</a:t>
            </a:r>
            <a:r>
              <a:rPr lang="en-US" sz="1200" b="0" u="none" spc="-37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r</a:t>
            </a:r>
            <a:r>
              <a:rPr lang="en-US" sz="1200" b="0" u="none" spc="40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200" b="0" u="none" spc="-82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t</a:t>
            </a:r>
            <a:r>
              <a:rPr lang="en-US" sz="1200" b="0" u="none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u</a:t>
            </a:r>
            <a:r>
              <a:rPr lang="en-US" sz="1200" b="0" u="none" spc="-51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r</a:t>
            </a:r>
            <a:r>
              <a:rPr lang="en-US" sz="1200" b="0" u="none" spc="31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-85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3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-68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t</a:t>
            </a:r>
            <a:r>
              <a:rPr lang="en-US" sz="1200" b="0" u="none" spc="-51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1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l</a:t>
            </a:r>
            <a:r>
              <a:rPr lang="en-US" sz="1200" b="0" u="none" spc="28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200" b="0" u="none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n</a:t>
            </a:r>
            <a:r>
              <a:rPr lang="en-US" sz="1200" b="0" u="none" spc="6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g</a:t>
            </a:r>
            <a:r>
              <a:rPr lang="en-US" sz="1200" b="0" u="none" spc="-9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u</a:t>
            </a:r>
            <a:r>
              <a:rPr lang="en-US" sz="1200" b="0" u="none" spc="3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62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s</a:t>
            </a:r>
            <a:r>
              <a:rPr lang="en-US" sz="1200" b="0" u="none" spc="-65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23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-68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t</a:t>
            </a:r>
            <a:r>
              <a:rPr lang="en-US" sz="1200" b="0" u="none" spc="-51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45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c</a:t>
            </a:r>
            <a:r>
              <a:rPr lang="en-US" sz="1200" b="0" u="none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u</a:t>
            </a:r>
            <a:r>
              <a:rPr lang="en-US" sz="1200" b="0" u="none" spc="-1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l</a:t>
            </a:r>
            <a:r>
              <a:rPr lang="en-US" sz="1200" b="0" u="none" spc="-68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t</a:t>
            </a:r>
            <a:r>
              <a:rPr lang="en-US" sz="1200" b="0" u="none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u</a:t>
            </a:r>
            <a:r>
              <a:rPr lang="en-US" sz="1200" b="0" u="none" spc="-37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r</a:t>
            </a:r>
            <a:r>
              <a:rPr lang="en-US" sz="1200" b="0" u="none" spc="3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62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s</a:t>
            </a:r>
            <a:r>
              <a:rPr lang="en-US" sz="1200" b="0" u="none" spc="-77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6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d</a:t>
            </a:r>
            <a:r>
              <a:rPr lang="en-US" sz="1200" b="0" u="none" spc="23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e  </a:t>
            </a:r>
            <a:r>
              <a:rPr lang="en-US" sz="1200" b="0" u="none" spc="-3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l’Antiquité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6040" indent="-143280" defTabSz="914400">
              <a:lnSpc>
                <a:spcPct val="100000"/>
              </a:lnSpc>
              <a:spcBef>
                <a:spcPts val="343"/>
              </a:spcBef>
              <a:buClr>
                <a:srgbClr val="ED7444"/>
              </a:buClr>
              <a:buFont typeface="Wingdings" charset="2"/>
              <a:buChar char=""/>
              <a:tabLst>
                <a:tab pos="176400" algn="l"/>
              </a:tabLst>
            </a:pP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Langues,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littératures et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cultures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é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ra</a:t>
            </a:r>
            <a:r>
              <a:rPr lang="en-US" sz="1200" b="1" u="none" spc="-1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n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g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ères</a:t>
            </a:r>
            <a:r>
              <a:rPr lang="en-US" sz="1200" b="1" u="none" spc="-4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</a:t>
            </a:r>
            <a:r>
              <a:rPr lang="en-US" sz="1200" b="1" u="none" spc="-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11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r</a:t>
            </a:r>
            <a:r>
              <a:rPr lang="en-US" sz="12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é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g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i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o</a:t>
            </a:r>
            <a:r>
              <a:rPr lang="en-US" sz="1200" b="1" u="none" spc="-1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n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ale</a:t>
            </a:r>
            <a:r>
              <a:rPr lang="en-US" sz="12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:</a:t>
            </a:r>
            <a:r>
              <a:rPr lang="en-US" sz="1200" b="1" u="none" spc="-85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4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A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ng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</a:t>
            </a:r>
            <a:r>
              <a:rPr lang="en-US" sz="12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a</a:t>
            </a:r>
            <a:r>
              <a:rPr lang="en-US" sz="1200" b="1" u="none" spc="11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i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 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Littérature </a:t>
            </a:r>
            <a:r>
              <a:rPr lang="en-US" sz="12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ou monde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Contemporain ou </a:t>
            </a:r>
            <a:r>
              <a:rPr lang="en-US" sz="1200" b="1" u="none" spc="-320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Espagnol)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6040" indent="-143280" defTabSz="914400">
              <a:lnSpc>
                <a:spcPct val="100000"/>
              </a:lnSpc>
              <a:spcBef>
                <a:spcPts val="337"/>
              </a:spcBef>
              <a:buClr>
                <a:srgbClr val="ED7444"/>
              </a:buClr>
              <a:buFont typeface="Wingdings" charset="2"/>
              <a:buChar char=""/>
              <a:tabLst>
                <a:tab pos="176400" algn="l"/>
              </a:tabLst>
            </a:pP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Histoire-géographie,</a:t>
            </a:r>
            <a:r>
              <a:rPr lang="en-US" sz="1200" b="1" u="none" spc="-4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géopolitique</a:t>
            </a:r>
            <a:r>
              <a:rPr lang="en-US" sz="1200" b="1" u="none" spc="-65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et </a:t>
            </a:r>
            <a:r>
              <a:rPr lang="en-US" sz="1200" b="1" u="none" spc="-315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sciences</a:t>
            </a:r>
            <a:r>
              <a:rPr lang="en-US" sz="1200" b="1" u="none" spc="-48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politiques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6040" indent="-144000" defTabSz="914400">
              <a:lnSpc>
                <a:spcPct val="100000"/>
              </a:lnSpc>
              <a:spcBef>
                <a:spcPts val="346"/>
              </a:spcBef>
              <a:buClr>
                <a:srgbClr val="ED7444"/>
              </a:buClr>
              <a:buFont typeface="Wingdings" charset="2"/>
              <a:buChar char=""/>
              <a:tabLst>
                <a:tab pos="176400" algn="l"/>
              </a:tabLst>
            </a:pP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Sciences</a:t>
            </a:r>
            <a:r>
              <a:rPr lang="en-US" sz="1200" b="1" u="none" spc="-5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économiques</a:t>
            </a:r>
            <a:r>
              <a:rPr lang="en-US" sz="1200" b="1" u="none" spc="-3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et</a:t>
            </a:r>
            <a:r>
              <a:rPr lang="en-US" sz="1200" b="1" u="none" spc="-2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sociales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6040" indent="-144000" defTabSz="914400">
              <a:lnSpc>
                <a:spcPct val="100000"/>
              </a:lnSpc>
              <a:spcBef>
                <a:spcPts val="343"/>
              </a:spcBef>
              <a:buClr>
                <a:srgbClr val="ED7444"/>
              </a:buClr>
              <a:buFont typeface="Wingdings" charset="2"/>
              <a:buChar char=""/>
              <a:tabLst>
                <a:tab pos="176400" algn="l"/>
              </a:tabLst>
            </a:pP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Mathématiques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6040" indent="-144000" defTabSz="914400">
              <a:lnSpc>
                <a:spcPct val="100000"/>
              </a:lnSpc>
              <a:spcBef>
                <a:spcPts val="337"/>
              </a:spcBef>
              <a:buClr>
                <a:srgbClr val="ED7444"/>
              </a:buClr>
              <a:buFont typeface="Wingdings" charset="2"/>
              <a:buChar char=""/>
              <a:tabLst>
                <a:tab pos="176400" algn="l"/>
              </a:tabLst>
            </a:pP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Physique-chimie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6040" indent="-144000" defTabSz="914400">
              <a:lnSpc>
                <a:spcPct val="100000"/>
              </a:lnSpc>
              <a:spcBef>
                <a:spcPts val="349"/>
              </a:spcBef>
              <a:buClr>
                <a:srgbClr val="ED7444"/>
              </a:buClr>
              <a:buFont typeface="Wingdings" charset="2"/>
              <a:buChar char=""/>
              <a:tabLst>
                <a:tab pos="176400" algn="l"/>
              </a:tabLst>
            </a:pP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Numérique</a:t>
            </a:r>
            <a:r>
              <a:rPr lang="en-US" sz="1200" b="1" u="none" spc="-2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Sciences</a:t>
            </a:r>
            <a:r>
              <a:rPr lang="en-US" sz="1200" b="1" u="none" spc="-48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Informatiques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6040" indent="-144000" defTabSz="914400">
              <a:lnSpc>
                <a:spcPct val="100000"/>
              </a:lnSpc>
              <a:spcBef>
                <a:spcPts val="337"/>
              </a:spcBef>
              <a:buClr>
                <a:srgbClr val="ED7444"/>
              </a:buClr>
              <a:buFont typeface="Wingdings" charset="2"/>
              <a:buChar char=""/>
              <a:tabLst>
                <a:tab pos="176400" algn="l"/>
              </a:tabLst>
            </a:pP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Sciences</a:t>
            </a:r>
            <a:r>
              <a:rPr lang="en-US" sz="1200" b="1" u="none" spc="-51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de</a:t>
            </a:r>
            <a:r>
              <a:rPr lang="en-US" sz="12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la</a:t>
            </a:r>
            <a:r>
              <a:rPr lang="en-US" sz="1200" b="1" u="none" spc="-2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vie</a:t>
            </a:r>
            <a:r>
              <a:rPr lang="en-US" sz="12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et</a:t>
            </a:r>
            <a:r>
              <a:rPr lang="en-US" sz="12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de</a:t>
            </a:r>
            <a:r>
              <a:rPr lang="en-US" sz="1200" b="1" u="none" spc="-2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la</a:t>
            </a:r>
            <a:r>
              <a:rPr lang="en-US" sz="1200" b="1" u="none" spc="-20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1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Terre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6040" indent="-144000" defTabSz="914400">
              <a:lnSpc>
                <a:spcPct val="100000"/>
              </a:lnSpc>
              <a:spcBef>
                <a:spcPts val="337"/>
              </a:spcBef>
              <a:buClr>
                <a:srgbClr val="ED7444"/>
              </a:buClr>
              <a:buFont typeface="Wingdings" charset="2"/>
              <a:buChar char=""/>
              <a:tabLst>
                <a:tab pos="176400" algn="l"/>
              </a:tabLst>
            </a:pP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Sciences</a:t>
            </a:r>
            <a:r>
              <a:rPr lang="en-US" sz="1200" b="1" u="none" spc="-48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de</a:t>
            </a:r>
            <a:r>
              <a:rPr lang="en-US" sz="12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l’ingénieur</a:t>
            </a:r>
            <a:r>
              <a:rPr lang="en-US" sz="1200" b="1" u="none" spc="-3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(8h</a:t>
            </a:r>
            <a:r>
              <a:rPr lang="en-US" sz="1200" b="1" u="none" spc="-31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en</a:t>
            </a:r>
            <a:r>
              <a:rPr lang="en-US" sz="1200" b="1" u="none" spc="-1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term.)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6040" indent="-144000" defTabSz="914400">
              <a:lnSpc>
                <a:spcPct val="100000"/>
              </a:lnSpc>
              <a:spcBef>
                <a:spcPts val="349"/>
              </a:spcBef>
              <a:buClr>
                <a:srgbClr val="ED7444"/>
              </a:buClr>
              <a:buFont typeface="Wingdings" charset="2"/>
              <a:buChar char=""/>
              <a:tabLst>
                <a:tab pos="176400" algn="l"/>
              </a:tabLst>
            </a:pPr>
            <a:r>
              <a:rPr lang="en-US" sz="1200" b="0" u="none" spc="91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B</a:t>
            </a:r>
            <a:r>
              <a:rPr lang="en-US" sz="1200" b="0" u="none" spc="-1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i</a:t>
            </a:r>
            <a:r>
              <a:rPr lang="en-US" sz="1200" b="0" u="none" spc="6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o</a:t>
            </a:r>
            <a:r>
              <a:rPr lang="en-US" sz="1200" b="0" u="none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l</a:t>
            </a:r>
            <a:r>
              <a:rPr lang="en-US" sz="1200" b="0" u="none" spc="6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og</a:t>
            </a:r>
            <a:r>
              <a:rPr lang="en-US" sz="1200" b="0" u="none" spc="-1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i</a:t>
            </a:r>
            <a:r>
              <a:rPr lang="en-US" sz="1200" b="0" u="none" spc="3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-43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-</a:t>
            </a:r>
            <a:r>
              <a:rPr lang="en-US" sz="1200" b="0" u="none" spc="23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é</a:t>
            </a:r>
            <a:r>
              <a:rPr lang="en-US" sz="1200" b="0" u="none" spc="5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c</a:t>
            </a:r>
            <a:r>
              <a:rPr lang="en-US" sz="1200" b="0" u="none" spc="6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o</a:t>
            </a:r>
            <a:r>
              <a:rPr lang="en-US" sz="1200" b="0" u="none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l</a:t>
            </a:r>
            <a:r>
              <a:rPr lang="en-US" sz="1200" b="0" u="none" spc="-3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o</a:t>
            </a:r>
            <a:r>
              <a:rPr lang="en-US" sz="1200" b="0" u="none" spc="6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g</a:t>
            </a:r>
            <a:r>
              <a:rPr lang="en-US" sz="1200" b="0" u="none" spc="-1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i</a:t>
            </a:r>
            <a:r>
              <a:rPr lang="en-US" sz="1200" b="0" u="none" spc="31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-85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57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(</a:t>
            </a:r>
            <a:r>
              <a:rPr lang="en-US" sz="1200" b="0" u="none" spc="-1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ly</a:t>
            </a:r>
            <a:r>
              <a:rPr lang="en-US" sz="1200" b="0" u="none" spc="45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c</a:t>
            </a:r>
            <a:r>
              <a:rPr lang="en-US" sz="1200" b="0" u="none" spc="3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é</a:t>
            </a:r>
            <a:r>
              <a:rPr lang="en-US" sz="1200" b="0" u="none" spc="23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62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s</a:t>
            </a:r>
            <a:r>
              <a:rPr lang="en-US" sz="1200" b="0" u="none" spc="-51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40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200" b="0" u="none" spc="-3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g</a:t>
            </a:r>
            <a:r>
              <a:rPr lang="en-US" sz="1200" b="0" u="none" spc="-31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r</a:t>
            </a:r>
            <a:r>
              <a:rPr lang="en-US" sz="1200" b="0" u="none" spc="-1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i</a:t>
            </a:r>
            <a:r>
              <a:rPr lang="en-US" sz="1200" b="0" u="none" spc="45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c</a:t>
            </a:r>
            <a:r>
              <a:rPr lang="en-US" sz="1200" b="0" u="none" spc="17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o</a:t>
            </a:r>
            <a:r>
              <a:rPr lang="en-US" sz="1200" b="0" u="none" spc="-1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l</a:t>
            </a:r>
            <a:r>
              <a:rPr lang="en-US" sz="1200" b="0" u="none" spc="3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48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s</a:t>
            </a:r>
            <a:r>
              <a:rPr lang="en-US" sz="1200" b="0" u="none" spc="-60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)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grpSp>
        <p:nvGrpSpPr>
          <p:cNvPr id="936" name="object 10"/>
          <p:cNvGrpSpPr/>
          <p:nvPr/>
        </p:nvGrpSpPr>
        <p:grpSpPr>
          <a:xfrm>
            <a:off x="5601600" y="3173760"/>
            <a:ext cx="487080" cy="539280"/>
            <a:chOff x="5601600" y="3173760"/>
            <a:chExt cx="487080" cy="539280"/>
          </a:xfrm>
        </p:grpSpPr>
        <p:sp>
          <p:nvSpPr>
            <p:cNvPr id="937" name="object 11"/>
            <p:cNvSpPr/>
            <p:nvPr/>
          </p:nvSpPr>
          <p:spPr>
            <a:xfrm>
              <a:off x="5608080" y="3180960"/>
              <a:ext cx="474120" cy="524160"/>
            </a:xfrm>
            <a:custGeom>
              <a:avLst/>
              <a:gdLst>
                <a:gd name="textAreaLeft" fmla="*/ 0 w 474120"/>
                <a:gd name="textAreaRight" fmla="*/ 475560 w 474120"/>
                <a:gd name="textAreaTop" fmla="*/ 0 h 524160"/>
                <a:gd name="textAreaBottom" fmla="*/ 525600 h 524160"/>
              </a:gdLst>
              <a:ahLst/>
              <a:cxnLst/>
              <a:rect l="textAreaLeft" t="textAreaTop" r="textAreaRight" b="textAreaBottom"/>
              <a:pathLst>
                <a:path w="556260" h="614680">
                  <a:moveTo>
                    <a:pt x="556260" y="215900"/>
                  </a:moveTo>
                  <a:lnTo>
                    <a:pt x="339852" y="215900"/>
                  </a:lnTo>
                  <a:lnTo>
                    <a:pt x="339852" y="0"/>
                  </a:lnTo>
                  <a:lnTo>
                    <a:pt x="216408" y="0"/>
                  </a:lnTo>
                  <a:lnTo>
                    <a:pt x="216408" y="215900"/>
                  </a:lnTo>
                  <a:lnTo>
                    <a:pt x="0" y="215900"/>
                  </a:lnTo>
                  <a:lnTo>
                    <a:pt x="0" y="398780"/>
                  </a:lnTo>
                  <a:lnTo>
                    <a:pt x="216408" y="398780"/>
                  </a:lnTo>
                  <a:lnTo>
                    <a:pt x="216408" y="614680"/>
                  </a:lnTo>
                  <a:lnTo>
                    <a:pt x="339852" y="614680"/>
                  </a:lnTo>
                  <a:lnTo>
                    <a:pt x="339852" y="398780"/>
                  </a:lnTo>
                  <a:lnTo>
                    <a:pt x="556260" y="398780"/>
                  </a:lnTo>
                  <a:lnTo>
                    <a:pt x="556260" y="21590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tIns="0" rIns="0" bIns="0" anchor="t">
              <a:noAutofit/>
            </a:bodyPr>
            <a:p>
              <a:pPr defTabSz="914400">
                <a:lnSpc>
                  <a:spcPct val="100000"/>
                </a:lnSpc>
              </a:pPr>
              <a:endParaRPr lang="en-US" sz="18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endParaRPr>
            </a:p>
          </p:txBody>
        </p:sp>
        <p:sp>
          <p:nvSpPr>
            <p:cNvPr id="938" name="object 12"/>
            <p:cNvSpPr/>
            <p:nvPr/>
          </p:nvSpPr>
          <p:spPr>
            <a:xfrm>
              <a:off x="5601600" y="3173760"/>
              <a:ext cx="487080" cy="539280"/>
            </a:xfrm>
            <a:custGeom>
              <a:avLst/>
              <a:gdLst>
                <a:gd name="textAreaLeft" fmla="*/ 0 w 487080"/>
                <a:gd name="textAreaRight" fmla="*/ 488520 w 487080"/>
                <a:gd name="textAreaTop" fmla="*/ 0 h 539280"/>
                <a:gd name="textAreaBottom" fmla="*/ 540720 h 539280"/>
              </a:gdLst>
              <a:ahLst/>
              <a:cxnLst/>
              <a:rect l="textAreaLeft" t="textAreaTop" r="textAreaRight" b="textAreaBottom"/>
              <a:pathLst>
                <a:path w="571500" h="632460">
                  <a:moveTo>
                    <a:pt x="216407" y="224027"/>
                  </a:moveTo>
                  <a:lnTo>
                    <a:pt x="216407" y="0"/>
                  </a:lnTo>
                  <a:lnTo>
                    <a:pt x="355092" y="0"/>
                  </a:lnTo>
                  <a:lnTo>
                    <a:pt x="355092" y="7619"/>
                  </a:lnTo>
                  <a:lnTo>
                    <a:pt x="231648" y="7619"/>
                  </a:lnTo>
                  <a:lnTo>
                    <a:pt x="224028" y="16764"/>
                  </a:lnTo>
                  <a:lnTo>
                    <a:pt x="231648" y="16764"/>
                  </a:lnTo>
                  <a:lnTo>
                    <a:pt x="231648" y="216407"/>
                  </a:lnTo>
                  <a:lnTo>
                    <a:pt x="224028" y="216407"/>
                  </a:lnTo>
                  <a:lnTo>
                    <a:pt x="216407" y="224027"/>
                  </a:lnTo>
                  <a:close/>
                </a:path>
                <a:path w="571500" h="632460">
                  <a:moveTo>
                    <a:pt x="231648" y="16764"/>
                  </a:moveTo>
                  <a:lnTo>
                    <a:pt x="224028" y="16764"/>
                  </a:lnTo>
                  <a:lnTo>
                    <a:pt x="231648" y="7619"/>
                  </a:lnTo>
                  <a:lnTo>
                    <a:pt x="231648" y="16764"/>
                  </a:lnTo>
                  <a:close/>
                </a:path>
                <a:path w="571500" h="632460">
                  <a:moveTo>
                    <a:pt x="339852" y="16764"/>
                  </a:moveTo>
                  <a:lnTo>
                    <a:pt x="231648" y="16764"/>
                  </a:lnTo>
                  <a:lnTo>
                    <a:pt x="231648" y="7619"/>
                  </a:lnTo>
                  <a:lnTo>
                    <a:pt x="339852" y="7619"/>
                  </a:lnTo>
                  <a:lnTo>
                    <a:pt x="339852" y="16764"/>
                  </a:lnTo>
                  <a:close/>
                </a:path>
                <a:path w="571500" h="632460">
                  <a:moveTo>
                    <a:pt x="556260" y="233171"/>
                  </a:moveTo>
                  <a:lnTo>
                    <a:pt x="339852" y="233171"/>
                  </a:lnTo>
                  <a:lnTo>
                    <a:pt x="339852" y="7619"/>
                  </a:lnTo>
                  <a:lnTo>
                    <a:pt x="347472" y="16764"/>
                  </a:lnTo>
                  <a:lnTo>
                    <a:pt x="355092" y="16764"/>
                  </a:lnTo>
                  <a:lnTo>
                    <a:pt x="355092" y="216407"/>
                  </a:lnTo>
                  <a:lnTo>
                    <a:pt x="347472" y="216407"/>
                  </a:lnTo>
                  <a:lnTo>
                    <a:pt x="355092" y="224027"/>
                  </a:lnTo>
                  <a:lnTo>
                    <a:pt x="556260" y="224027"/>
                  </a:lnTo>
                  <a:lnTo>
                    <a:pt x="556260" y="233171"/>
                  </a:lnTo>
                  <a:close/>
                </a:path>
                <a:path w="571500" h="632460">
                  <a:moveTo>
                    <a:pt x="355092" y="16764"/>
                  </a:moveTo>
                  <a:lnTo>
                    <a:pt x="347472" y="16764"/>
                  </a:lnTo>
                  <a:lnTo>
                    <a:pt x="339852" y="7619"/>
                  </a:lnTo>
                  <a:lnTo>
                    <a:pt x="355092" y="7619"/>
                  </a:lnTo>
                  <a:lnTo>
                    <a:pt x="355092" y="16764"/>
                  </a:lnTo>
                  <a:close/>
                </a:path>
                <a:path w="571500" h="632460">
                  <a:moveTo>
                    <a:pt x="216407" y="416051"/>
                  </a:moveTo>
                  <a:lnTo>
                    <a:pt x="0" y="416051"/>
                  </a:lnTo>
                  <a:lnTo>
                    <a:pt x="0" y="216407"/>
                  </a:lnTo>
                  <a:lnTo>
                    <a:pt x="216407" y="216407"/>
                  </a:lnTo>
                  <a:lnTo>
                    <a:pt x="216407" y="224027"/>
                  </a:lnTo>
                  <a:lnTo>
                    <a:pt x="15240" y="224027"/>
                  </a:lnTo>
                  <a:lnTo>
                    <a:pt x="7620" y="233171"/>
                  </a:lnTo>
                  <a:lnTo>
                    <a:pt x="15240" y="233171"/>
                  </a:lnTo>
                  <a:lnTo>
                    <a:pt x="15240" y="399288"/>
                  </a:lnTo>
                  <a:lnTo>
                    <a:pt x="7620" y="399288"/>
                  </a:lnTo>
                  <a:lnTo>
                    <a:pt x="15240" y="406908"/>
                  </a:lnTo>
                  <a:lnTo>
                    <a:pt x="216407" y="406908"/>
                  </a:lnTo>
                  <a:lnTo>
                    <a:pt x="216407" y="416051"/>
                  </a:lnTo>
                  <a:close/>
                </a:path>
                <a:path w="571500" h="632460">
                  <a:moveTo>
                    <a:pt x="231648" y="233171"/>
                  </a:moveTo>
                  <a:lnTo>
                    <a:pt x="15240" y="233171"/>
                  </a:lnTo>
                  <a:lnTo>
                    <a:pt x="15240" y="224027"/>
                  </a:lnTo>
                  <a:lnTo>
                    <a:pt x="216407" y="224027"/>
                  </a:lnTo>
                  <a:lnTo>
                    <a:pt x="224028" y="216407"/>
                  </a:lnTo>
                  <a:lnTo>
                    <a:pt x="231648" y="216407"/>
                  </a:lnTo>
                  <a:lnTo>
                    <a:pt x="231648" y="233171"/>
                  </a:lnTo>
                  <a:close/>
                </a:path>
                <a:path w="571500" h="632460">
                  <a:moveTo>
                    <a:pt x="355092" y="224027"/>
                  </a:moveTo>
                  <a:lnTo>
                    <a:pt x="347472" y="216407"/>
                  </a:lnTo>
                  <a:lnTo>
                    <a:pt x="355092" y="216407"/>
                  </a:lnTo>
                  <a:lnTo>
                    <a:pt x="355092" y="224027"/>
                  </a:lnTo>
                  <a:close/>
                </a:path>
                <a:path w="571500" h="632460">
                  <a:moveTo>
                    <a:pt x="571500" y="233171"/>
                  </a:moveTo>
                  <a:lnTo>
                    <a:pt x="563880" y="233171"/>
                  </a:lnTo>
                  <a:lnTo>
                    <a:pt x="556260" y="224027"/>
                  </a:lnTo>
                  <a:lnTo>
                    <a:pt x="355092" y="224027"/>
                  </a:lnTo>
                  <a:lnTo>
                    <a:pt x="355092" y="216407"/>
                  </a:lnTo>
                  <a:lnTo>
                    <a:pt x="571500" y="216407"/>
                  </a:lnTo>
                  <a:lnTo>
                    <a:pt x="571500" y="233171"/>
                  </a:lnTo>
                  <a:close/>
                </a:path>
                <a:path w="571500" h="632460">
                  <a:moveTo>
                    <a:pt x="15240" y="233171"/>
                  </a:moveTo>
                  <a:lnTo>
                    <a:pt x="7620" y="233171"/>
                  </a:lnTo>
                  <a:lnTo>
                    <a:pt x="15240" y="224027"/>
                  </a:lnTo>
                  <a:lnTo>
                    <a:pt x="15240" y="233171"/>
                  </a:lnTo>
                  <a:close/>
                </a:path>
                <a:path w="571500" h="632460">
                  <a:moveTo>
                    <a:pt x="556260" y="406908"/>
                  </a:moveTo>
                  <a:lnTo>
                    <a:pt x="556260" y="224027"/>
                  </a:lnTo>
                  <a:lnTo>
                    <a:pt x="563880" y="233171"/>
                  </a:lnTo>
                  <a:lnTo>
                    <a:pt x="571500" y="233171"/>
                  </a:lnTo>
                  <a:lnTo>
                    <a:pt x="571500" y="399288"/>
                  </a:lnTo>
                  <a:lnTo>
                    <a:pt x="563880" y="399288"/>
                  </a:lnTo>
                  <a:lnTo>
                    <a:pt x="556260" y="406908"/>
                  </a:lnTo>
                  <a:close/>
                </a:path>
                <a:path w="571500" h="632460">
                  <a:moveTo>
                    <a:pt x="15240" y="406908"/>
                  </a:moveTo>
                  <a:lnTo>
                    <a:pt x="7620" y="399288"/>
                  </a:lnTo>
                  <a:lnTo>
                    <a:pt x="15240" y="399288"/>
                  </a:lnTo>
                  <a:lnTo>
                    <a:pt x="15240" y="406908"/>
                  </a:lnTo>
                  <a:close/>
                </a:path>
                <a:path w="571500" h="632460">
                  <a:moveTo>
                    <a:pt x="231648" y="416051"/>
                  </a:moveTo>
                  <a:lnTo>
                    <a:pt x="224028" y="416051"/>
                  </a:lnTo>
                  <a:lnTo>
                    <a:pt x="216407" y="406908"/>
                  </a:lnTo>
                  <a:lnTo>
                    <a:pt x="15240" y="406908"/>
                  </a:lnTo>
                  <a:lnTo>
                    <a:pt x="15240" y="399288"/>
                  </a:lnTo>
                  <a:lnTo>
                    <a:pt x="231648" y="399288"/>
                  </a:lnTo>
                  <a:lnTo>
                    <a:pt x="231648" y="416051"/>
                  </a:lnTo>
                  <a:close/>
                </a:path>
                <a:path w="571500" h="632460">
                  <a:moveTo>
                    <a:pt x="339852" y="623316"/>
                  </a:moveTo>
                  <a:lnTo>
                    <a:pt x="339852" y="399288"/>
                  </a:lnTo>
                  <a:lnTo>
                    <a:pt x="556260" y="399288"/>
                  </a:lnTo>
                  <a:lnTo>
                    <a:pt x="556260" y="406908"/>
                  </a:lnTo>
                  <a:lnTo>
                    <a:pt x="355092" y="406908"/>
                  </a:lnTo>
                  <a:lnTo>
                    <a:pt x="347472" y="416051"/>
                  </a:lnTo>
                  <a:lnTo>
                    <a:pt x="355092" y="416051"/>
                  </a:lnTo>
                  <a:lnTo>
                    <a:pt x="355092" y="615695"/>
                  </a:lnTo>
                  <a:lnTo>
                    <a:pt x="347472" y="615695"/>
                  </a:lnTo>
                  <a:lnTo>
                    <a:pt x="339852" y="623316"/>
                  </a:lnTo>
                  <a:close/>
                </a:path>
                <a:path w="571500" h="632460">
                  <a:moveTo>
                    <a:pt x="571500" y="416051"/>
                  </a:moveTo>
                  <a:lnTo>
                    <a:pt x="355092" y="416051"/>
                  </a:lnTo>
                  <a:lnTo>
                    <a:pt x="355092" y="406908"/>
                  </a:lnTo>
                  <a:lnTo>
                    <a:pt x="556260" y="406908"/>
                  </a:lnTo>
                  <a:lnTo>
                    <a:pt x="563880" y="399288"/>
                  </a:lnTo>
                  <a:lnTo>
                    <a:pt x="571500" y="399288"/>
                  </a:lnTo>
                  <a:lnTo>
                    <a:pt x="571500" y="416051"/>
                  </a:lnTo>
                  <a:close/>
                </a:path>
                <a:path w="571500" h="632460">
                  <a:moveTo>
                    <a:pt x="355092" y="632460"/>
                  </a:moveTo>
                  <a:lnTo>
                    <a:pt x="216407" y="632460"/>
                  </a:lnTo>
                  <a:lnTo>
                    <a:pt x="216407" y="406908"/>
                  </a:lnTo>
                  <a:lnTo>
                    <a:pt x="224028" y="416051"/>
                  </a:lnTo>
                  <a:lnTo>
                    <a:pt x="231648" y="416051"/>
                  </a:lnTo>
                  <a:lnTo>
                    <a:pt x="231648" y="615695"/>
                  </a:lnTo>
                  <a:lnTo>
                    <a:pt x="224028" y="615695"/>
                  </a:lnTo>
                  <a:lnTo>
                    <a:pt x="231648" y="623316"/>
                  </a:lnTo>
                  <a:lnTo>
                    <a:pt x="355092" y="623316"/>
                  </a:lnTo>
                  <a:lnTo>
                    <a:pt x="355092" y="632460"/>
                  </a:lnTo>
                  <a:close/>
                </a:path>
                <a:path w="571500" h="632460">
                  <a:moveTo>
                    <a:pt x="355092" y="416051"/>
                  </a:moveTo>
                  <a:lnTo>
                    <a:pt x="347472" y="416051"/>
                  </a:lnTo>
                  <a:lnTo>
                    <a:pt x="355092" y="406908"/>
                  </a:lnTo>
                  <a:lnTo>
                    <a:pt x="355092" y="416051"/>
                  </a:lnTo>
                  <a:close/>
                </a:path>
                <a:path w="571500" h="632460">
                  <a:moveTo>
                    <a:pt x="231648" y="623316"/>
                  </a:moveTo>
                  <a:lnTo>
                    <a:pt x="224028" y="615695"/>
                  </a:lnTo>
                  <a:lnTo>
                    <a:pt x="231648" y="615695"/>
                  </a:lnTo>
                  <a:lnTo>
                    <a:pt x="231648" y="623316"/>
                  </a:lnTo>
                  <a:close/>
                </a:path>
                <a:path w="571500" h="632460">
                  <a:moveTo>
                    <a:pt x="339852" y="623316"/>
                  </a:moveTo>
                  <a:lnTo>
                    <a:pt x="231648" y="623316"/>
                  </a:lnTo>
                  <a:lnTo>
                    <a:pt x="231648" y="615695"/>
                  </a:lnTo>
                  <a:lnTo>
                    <a:pt x="339852" y="615695"/>
                  </a:lnTo>
                  <a:lnTo>
                    <a:pt x="339852" y="623316"/>
                  </a:lnTo>
                  <a:close/>
                </a:path>
                <a:path w="571500" h="632460">
                  <a:moveTo>
                    <a:pt x="355092" y="623316"/>
                  </a:moveTo>
                  <a:lnTo>
                    <a:pt x="339852" y="623316"/>
                  </a:lnTo>
                  <a:lnTo>
                    <a:pt x="347472" y="615695"/>
                  </a:lnTo>
                  <a:lnTo>
                    <a:pt x="355092" y="615695"/>
                  </a:lnTo>
                  <a:lnTo>
                    <a:pt x="355092" y="623316"/>
                  </a:lnTo>
                  <a:close/>
                </a:path>
              </a:pathLst>
            </a:custGeom>
            <a:solidFill>
              <a:srgbClr val="771F08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tIns="0" rIns="0" bIns="0" anchor="t">
              <a:noAutofit/>
            </a:bodyPr>
            <a:p>
              <a:pPr defTabSz="914400">
                <a:lnSpc>
                  <a:spcPct val="100000"/>
                </a:lnSpc>
              </a:pPr>
              <a:endParaRPr lang="en-US" sz="18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endParaRPr>
            </a:p>
          </p:txBody>
        </p:sp>
      </p:grpSp>
      <p:sp>
        <p:nvSpPr>
          <p:cNvPr id="939" name="ZoneTexte 14"/>
          <p:cNvSpPr/>
          <p:nvPr/>
        </p:nvSpPr>
        <p:spPr>
          <a:xfrm>
            <a:off x="9048240" y="205920"/>
            <a:ext cx="23054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GT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Rectangle à coins arrondis 1"/>
          <p:cNvSpPr/>
          <p:nvPr/>
        </p:nvSpPr>
        <p:spPr>
          <a:xfrm>
            <a:off x="2589480" y="752760"/>
            <a:ext cx="5175720" cy="47628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941" name="Text Box 1"/>
          <p:cNvSpPr/>
          <p:nvPr/>
        </p:nvSpPr>
        <p:spPr>
          <a:xfrm>
            <a:off x="2783520" y="752760"/>
            <a:ext cx="4788000" cy="47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defTabSz="457200">
              <a:lnSpc>
                <a:spcPct val="100000"/>
              </a:lnSpc>
              <a:tabLst>
                <a:tab pos="0" algn="l"/>
                <a:tab pos="444600" algn="l"/>
                <a:tab pos="893880" algn="l"/>
                <a:tab pos="1343160" algn="l"/>
                <a:tab pos="1792440" algn="l"/>
                <a:tab pos="2241720" algn="l"/>
                <a:tab pos="2690640" algn="l"/>
                <a:tab pos="3139920" algn="l"/>
                <a:tab pos="3589200" algn="l"/>
                <a:tab pos="4038480" algn="l"/>
                <a:tab pos="4487760" algn="l"/>
                <a:tab pos="4937040" algn="l"/>
                <a:tab pos="5386320" algn="l"/>
                <a:tab pos="5835600" algn="l"/>
                <a:tab pos="6284880" algn="l"/>
                <a:tab pos="6734160" algn="l"/>
                <a:tab pos="7183440" algn="l"/>
                <a:tab pos="7632720" algn="l"/>
                <a:tab pos="8082000" algn="l"/>
                <a:tab pos="8531280" algn="l"/>
                <a:tab pos="8980560" algn="l"/>
                <a:tab pos="8982000" algn="l"/>
                <a:tab pos="9431280" algn="l"/>
                <a:tab pos="9880560" algn="l"/>
                <a:tab pos="10329840" algn="l"/>
                <a:tab pos="10779120" algn="l"/>
                <a:tab pos="10780560" algn="l"/>
              </a:tabLst>
            </a:pPr>
            <a:r>
              <a:rPr lang="fr-FR" sz="2000" b="1" u="none" strike="noStrike">
                <a:solidFill>
                  <a:schemeClr val="lt1"/>
                </a:solidFill>
                <a:effectLst/>
                <a:uFillTx/>
                <a:latin typeface="Trebuchet MS"/>
                <a:ea typeface="Roboto"/>
              </a:rPr>
              <a:t>La voie technologique en 1ere et Tle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42" name="Text Box 3"/>
          <p:cNvSpPr/>
          <p:nvPr/>
        </p:nvSpPr>
        <p:spPr>
          <a:xfrm>
            <a:off x="1056960" y="1787760"/>
            <a:ext cx="4119840" cy="2192760"/>
          </a:xfrm>
          <a:prstGeom prst="rect">
            <a:avLst/>
          </a:prstGeom>
          <a:solidFill>
            <a:srgbClr val="9CC7E8"/>
          </a:solidFill>
          <a:ln w="9525">
            <a:solidFill>
              <a:srgbClr val="4E67C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 anchor="t">
            <a:spAutoFit/>
          </a:bodyPr>
          <a:p>
            <a:pPr marL="177840" indent="-166680" algn="ctr" defTabSz="914400">
              <a:lnSpc>
                <a:spcPct val="100000"/>
              </a:lnSpc>
              <a:spcBef>
                <a:spcPts val="451"/>
              </a:spcBef>
              <a:tabLst>
                <a:tab pos="0" algn="l"/>
              </a:tabLst>
            </a:pPr>
            <a:r>
              <a:rPr lang="fr-FR" sz="1400" b="1" u="none" strike="noStrike">
                <a:solidFill>
                  <a:srgbClr val="000000"/>
                </a:solidFill>
                <a:effectLst/>
                <a:uFillTx/>
                <a:latin typeface="Arial"/>
                <a:ea typeface="Roboto"/>
              </a:rPr>
              <a:t>Tous les élèves suivent des enseignements communs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7840" indent="-166680" algn="ctr" defTabSz="914400">
              <a:lnSpc>
                <a:spcPct val="100000"/>
              </a:lnSpc>
              <a:spcBef>
                <a:spcPts val="451"/>
              </a:spcBef>
              <a:tabLst>
                <a:tab pos="0" algn="l"/>
              </a:tabLst>
            </a:pPr>
            <a:r>
              <a:rPr lang="fr-FR" sz="1400" b="1" u="none" strike="noStrike">
                <a:solidFill>
                  <a:srgbClr val="000000"/>
                </a:solidFill>
                <a:effectLst/>
                <a:uFillTx/>
                <a:latin typeface="Arial"/>
                <a:ea typeface="Roboto"/>
              </a:rPr>
              <a:t>(50% du temps) 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66680" lvl="1" indent="-166680" defTabSz="914400">
              <a:lnSpc>
                <a:spcPct val="100000"/>
              </a:lnSpc>
              <a:spcBef>
                <a:spcPts val="400"/>
              </a:spcBef>
              <a:buClr>
                <a:srgbClr val="EE7444"/>
              </a:buClr>
              <a:buFont typeface="Wingdings" charset="2"/>
              <a:buChar char=""/>
              <a:tabLst>
                <a:tab pos="0" algn="l"/>
                <a:tab pos="174600" algn="l"/>
                <a:tab pos="622440" algn="l"/>
                <a:tab pos="1071720" algn="l"/>
                <a:tab pos="1521000" algn="l"/>
                <a:tab pos="1969920" algn="l"/>
                <a:tab pos="2419200" algn="l"/>
                <a:tab pos="2868480" algn="l"/>
                <a:tab pos="3317760" algn="l"/>
                <a:tab pos="3767040" algn="l"/>
                <a:tab pos="4216320" algn="l"/>
                <a:tab pos="4665600" algn="l"/>
                <a:tab pos="5114880" algn="l"/>
                <a:tab pos="5564160" algn="l"/>
                <a:tab pos="6013440" algn="l"/>
                <a:tab pos="6462720" algn="l"/>
                <a:tab pos="6912000" algn="l"/>
                <a:tab pos="7361280" algn="l"/>
                <a:tab pos="7810560" algn="l"/>
                <a:tab pos="8259840" algn="l"/>
                <a:tab pos="8709120" algn="l"/>
                <a:tab pos="9158400" algn="l"/>
                <a:tab pos="9431280" algn="l"/>
                <a:tab pos="9880560" algn="l"/>
                <a:tab pos="10329840" algn="l"/>
                <a:tab pos="10779120" algn="l"/>
                <a:tab pos="10780560" algn="l"/>
              </a:tabLst>
            </a:pPr>
            <a:r>
              <a:rPr lang="fr-FR" sz="1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Roboto"/>
              </a:rPr>
              <a:t>Français / Philosophie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66680" lvl="1" indent="-166680" defTabSz="914400">
              <a:lnSpc>
                <a:spcPct val="100000"/>
              </a:lnSpc>
              <a:spcBef>
                <a:spcPts val="400"/>
              </a:spcBef>
              <a:buClr>
                <a:srgbClr val="EE7444"/>
              </a:buClr>
              <a:buFont typeface="Wingdings" charset="2"/>
              <a:buChar char=""/>
              <a:tabLst>
                <a:tab pos="0" algn="l"/>
                <a:tab pos="174600" algn="l"/>
                <a:tab pos="622440" algn="l"/>
                <a:tab pos="1071720" algn="l"/>
                <a:tab pos="1521000" algn="l"/>
                <a:tab pos="1969920" algn="l"/>
                <a:tab pos="2419200" algn="l"/>
                <a:tab pos="2868480" algn="l"/>
                <a:tab pos="3317760" algn="l"/>
                <a:tab pos="3767040" algn="l"/>
                <a:tab pos="4216320" algn="l"/>
                <a:tab pos="4665600" algn="l"/>
                <a:tab pos="5114880" algn="l"/>
                <a:tab pos="5564160" algn="l"/>
                <a:tab pos="6013440" algn="l"/>
                <a:tab pos="6462720" algn="l"/>
                <a:tab pos="6912000" algn="l"/>
                <a:tab pos="7361280" algn="l"/>
                <a:tab pos="7810560" algn="l"/>
                <a:tab pos="8259840" algn="l"/>
                <a:tab pos="8709120" algn="l"/>
                <a:tab pos="9158400" algn="l"/>
                <a:tab pos="9431280" algn="l"/>
                <a:tab pos="9880560" algn="l"/>
                <a:tab pos="10329840" algn="l"/>
                <a:tab pos="10779120" algn="l"/>
                <a:tab pos="10780560" algn="l"/>
              </a:tabLst>
            </a:pPr>
            <a:r>
              <a:rPr lang="fr-FR" sz="1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Roboto"/>
              </a:rPr>
              <a:t>Histoire – géographie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66680" lvl="1" indent="-166680" defTabSz="914400">
              <a:lnSpc>
                <a:spcPct val="100000"/>
              </a:lnSpc>
              <a:spcBef>
                <a:spcPts val="400"/>
              </a:spcBef>
              <a:buClr>
                <a:srgbClr val="EE7444"/>
              </a:buClr>
              <a:buFont typeface="Wingdings" charset="2"/>
              <a:buChar char=""/>
              <a:tabLst>
                <a:tab pos="0" algn="l"/>
                <a:tab pos="174600" algn="l"/>
                <a:tab pos="622440" algn="l"/>
                <a:tab pos="1071720" algn="l"/>
                <a:tab pos="1521000" algn="l"/>
                <a:tab pos="1969920" algn="l"/>
                <a:tab pos="2419200" algn="l"/>
                <a:tab pos="2868480" algn="l"/>
                <a:tab pos="3317760" algn="l"/>
                <a:tab pos="3767040" algn="l"/>
                <a:tab pos="4216320" algn="l"/>
                <a:tab pos="4665600" algn="l"/>
                <a:tab pos="5114880" algn="l"/>
                <a:tab pos="5564160" algn="l"/>
                <a:tab pos="6013440" algn="l"/>
                <a:tab pos="6462720" algn="l"/>
                <a:tab pos="6912000" algn="l"/>
                <a:tab pos="7361280" algn="l"/>
                <a:tab pos="7810560" algn="l"/>
                <a:tab pos="8259840" algn="l"/>
                <a:tab pos="8709120" algn="l"/>
                <a:tab pos="9158400" algn="l"/>
                <a:tab pos="9431280" algn="l"/>
                <a:tab pos="9880560" algn="l"/>
                <a:tab pos="10329840" algn="l"/>
                <a:tab pos="10779120" algn="l"/>
                <a:tab pos="10780560" algn="l"/>
              </a:tabLst>
            </a:pPr>
            <a:r>
              <a:rPr lang="fr-FR" sz="1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Roboto"/>
              </a:rPr>
              <a:t>Enseignement moral et civique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66680" lvl="1" indent="-166680" defTabSz="914400">
              <a:lnSpc>
                <a:spcPct val="100000"/>
              </a:lnSpc>
              <a:spcBef>
                <a:spcPts val="400"/>
              </a:spcBef>
              <a:buClr>
                <a:srgbClr val="EE7444"/>
              </a:buClr>
              <a:buFont typeface="Wingdings" charset="2"/>
              <a:buChar char=""/>
              <a:tabLst>
                <a:tab pos="0" algn="l"/>
                <a:tab pos="174600" algn="l"/>
                <a:tab pos="622440" algn="l"/>
                <a:tab pos="1071720" algn="l"/>
                <a:tab pos="1521000" algn="l"/>
                <a:tab pos="1969920" algn="l"/>
                <a:tab pos="2419200" algn="l"/>
                <a:tab pos="2868480" algn="l"/>
                <a:tab pos="3317760" algn="l"/>
                <a:tab pos="3767040" algn="l"/>
                <a:tab pos="4216320" algn="l"/>
                <a:tab pos="4665600" algn="l"/>
                <a:tab pos="5114880" algn="l"/>
                <a:tab pos="5564160" algn="l"/>
                <a:tab pos="6013440" algn="l"/>
                <a:tab pos="6462720" algn="l"/>
                <a:tab pos="6912000" algn="l"/>
                <a:tab pos="7361280" algn="l"/>
                <a:tab pos="7810560" algn="l"/>
                <a:tab pos="8259840" algn="l"/>
                <a:tab pos="8709120" algn="l"/>
                <a:tab pos="9158400" algn="l"/>
                <a:tab pos="9431280" algn="l"/>
                <a:tab pos="9880560" algn="l"/>
                <a:tab pos="10329840" algn="l"/>
                <a:tab pos="10779120" algn="l"/>
                <a:tab pos="10780560" algn="l"/>
              </a:tabLst>
            </a:pPr>
            <a:r>
              <a:rPr lang="fr-FR" sz="1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Roboto"/>
              </a:rPr>
              <a:t>Langue vivante A et langue vivante B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66680" lvl="1" indent="-166680" defTabSz="914400">
              <a:lnSpc>
                <a:spcPct val="100000"/>
              </a:lnSpc>
              <a:spcBef>
                <a:spcPts val="400"/>
              </a:spcBef>
              <a:buClr>
                <a:srgbClr val="EE7444"/>
              </a:buClr>
              <a:buFont typeface="Wingdings" charset="2"/>
              <a:buChar char=""/>
              <a:tabLst>
                <a:tab pos="0" algn="l"/>
                <a:tab pos="174600" algn="l"/>
                <a:tab pos="622440" algn="l"/>
                <a:tab pos="1071720" algn="l"/>
                <a:tab pos="1521000" algn="l"/>
                <a:tab pos="1969920" algn="l"/>
                <a:tab pos="2419200" algn="l"/>
                <a:tab pos="2868480" algn="l"/>
                <a:tab pos="3317760" algn="l"/>
                <a:tab pos="3767040" algn="l"/>
                <a:tab pos="4216320" algn="l"/>
                <a:tab pos="4665600" algn="l"/>
                <a:tab pos="5114880" algn="l"/>
                <a:tab pos="5564160" algn="l"/>
                <a:tab pos="6013440" algn="l"/>
                <a:tab pos="6462720" algn="l"/>
                <a:tab pos="6912000" algn="l"/>
                <a:tab pos="7361280" algn="l"/>
                <a:tab pos="7810560" algn="l"/>
                <a:tab pos="8259840" algn="l"/>
                <a:tab pos="8709120" algn="l"/>
                <a:tab pos="9158400" algn="l"/>
                <a:tab pos="9431280" algn="l"/>
                <a:tab pos="9880560" algn="l"/>
                <a:tab pos="10329840" algn="l"/>
                <a:tab pos="10779120" algn="l"/>
                <a:tab pos="10780560" algn="l"/>
              </a:tabLst>
            </a:pPr>
            <a:r>
              <a:rPr lang="fr-FR" sz="1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Roboto"/>
              </a:rPr>
              <a:t>Education physique et sportive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66680" lvl="1" indent="-166680" defTabSz="914400">
              <a:lnSpc>
                <a:spcPct val="100000"/>
              </a:lnSpc>
              <a:spcBef>
                <a:spcPts val="400"/>
              </a:spcBef>
              <a:buClr>
                <a:srgbClr val="EE7444"/>
              </a:buClr>
              <a:buFont typeface="Wingdings" charset="2"/>
              <a:buChar char=""/>
              <a:tabLst>
                <a:tab pos="0" algn="l"/>
                <a:tab pos="174600" algn="l"/>
                <a:tab pos="622440" algn="l"/>
                <a:tab pos="1071720" algn="l"/>
                <a:tab pos="1521000" algn="l"/>
                <a:tab pos="1969920" algn="l"/>
                <a:tab pos="2419200" algn="l"/>
                <a:tab pos="2868480" algn="l"/>
                <a:tab pos="3317760" algn="l"/>
                <a:tab pos="3767040" algn="l"/>
                <a:tab pos="4216320" algn="l"/>
                <a:tab pos="4665600" algn="l"/>
                <a:tab pos="5114880" algn="l"/>
                <a:tab pos="5564160" algn="l"/>
                <a:tab pos="6013440" algn="l"/>
                <a:tab pos="6462720" algn="l"/>
                <a:tab pos="6912000" algn="l"/>
                <a:tab pos="7361280" algn="l"/>
                <a:tab pos="7810560" algn="l"/>
                <a:tab pos="8259840" algn="l"/>
                <a:tab pos="8709120" algn="l"/>
                <a:tab pos="9158400" algn="l"/>
                <a:tab pos="9431280" algn="l"/>
                <a:tab pos="9880560" algn="l"/>
                <a:tab pos="10329840" algn="l"/>
                <a:tab pos="10779120" algn="l"/>
                <a:tab pos="10780560" algn="l"/>
              </a:tabLst>
            </a:pPr>
            <a:r>
              <a:rPr lang="fr-FR" sz="1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Roboto"/>
              </a:rPr>
              <a:t>Mathématiques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1064876091"/>
              </p:ext>
            </p:extLst>
          </p:nvPr>
        </p:nvGraphicFramePr>
        <p:xfrm>
          <a:off x="5807880" y="1684440"/>
          <a:ext cx="4119840" cy="4646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943" name="Croix 5"/>
          <p:cNvSpPr/>
          <p:nvPr/>
        </p:nvSpPr>
        <p:spPr>
          <a:xfrm>
            <a:off x="2896920" y="4176000"/>
            <a:ext cx="439920" cy="420480"/>
          </a:xfrm>
          <a:prstGeom prst="plus">
            <a:avLst>
              <a:gd name="adj" fmla="val 38881"/>
            </a:avLst>
          </a:prstGeom>
          <a:solidFill>
            <a:schemeClr val="bg2">
              <a:lumMod val="50000"/>
            </a:schemeClr>
          </a:solidFill>
          <a:ln cap="rnd" w="15875">
            <a:solidFill>
              <a:srgbClr val="7A230B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Century Gothic"/>
              <a:ea typeface="Trebuchet MS"/>
            </a:endParaRPr>
          </a:p>
        </p:txBody>
      </p:sp>
      <p:sp>
        <p:nvSpPr>
          <p:cNvPr id="944" name="Text Box 3"/>
          <p:cNvSpPr/>
          <p:nvPr/>
        </p:nvSpPr>
        <p:spPr>
          <a:xfrm>
            <a:off x="1008000" y="4767480"/>
            <a:ext cx="4119840" cy="1006560"/>
          </a:xfrm>
          <a:prstGeom prst="rect">
            <a:avLst/>
          </a:prstGeom>
          <a:solidFill>
            <a:srgbClr val="9CC7E8"/>
          </a:solidFill>
          <a:ln w="9525">
            <a:solidFill>
              <a:srgbClr val="4E67C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 anchor="t">
            <a:spAutoFit/>
          </a:bodyPr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fr-FR" sz="1400" b="1" u="none" strike="noStrike">
                <a:solidFill>
                  <a:srgbClr val="000000"/>
                </a:solidFill>
                <a:effectLst/>
                <a:uFillTx/>
                <a:latin typeface="Trebuchet MS"/>
                <a:ea typeface="Roboto"/>
              </a:rPr>
              <a:t>Des enseignements de spécialité  (+ de 50% du temps):</a:t>
            </a: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200" b="0" u="none" strike="noStrike"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</a:rPr>
              <a:t>ils sont construits autour de cas concrets et pratiques pour bien préparer aux études supérieures.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77840" indent="-166680" algn="ctr" defTabSz="914400">
              <a:lnSpc>
                <a:spcPct val="100000"/>
              </a:lnSpc>
              <a:spcBef>
                <a:spcPts val="451"/>
              </a:spcBef>
              <a:tabLst>
                <a:tab pos="0" algn="l"/>
              </a:tabLst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45" name="ZoneTexte 8"/>
          <p:cNvSpPr/>
          <p:nvPr/>
        </p:nvSpPr>
        <p:spPr>
          <a:xfrm>
            <a:off x="8904240" y="205920"/>
            <a:ext cx="23054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GT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" name="PlaceHolder 1"/>
          <p:cNvSpPr>
            <a:spLocks noGrp="1"/>
          </p:cNvSpPr>
          <p:nvPr>
            <p:ph type="title"/>
          </p:nvPr>
        </p:nvSpPr>
        <p:spPr>
          <a:xfrm>
            <a:off x="2081520" y="496080"/>
            <a:ext cx="2759760" cy="1154880"/>
          </a:xfrm>
          <a:prstGeom prst="rect">
            <a:avLst/>
          </a:prstGeom>
          <a:noFill/>
          <a:ln w="0">
            <a:noFill/>
          </a:ln>
        </p:spPr>
        <p:txBody>
          <a:bodyPr lIns="0" tIns="10800" rIns="0" bIns="0" anchor="t">
            <a:noAutofit/>
          </a:bodyPr>
          <a:lstStyle>
            <a:lvl1pPr marL="10800" indent="0" defTabSz="457200">
              <a:lnSpc>
                <a:spcPct val="100000"/>
              </a:lnSpc>
              <a:spcBef>
                <a:spcPts val="85"/>
              </a:spcBef>
              <a:buNone/>
              <a:tabLst>
                <a:tab pos="0" algn="l"/>
              </a:tabLst>
              <a:defRPr lang="en-US" sz="3000" b="1" u="sng" spc="-3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defRPr>
            </a:lvl1pPr>
          </a:lstStyle>
          <a:p>
            <a:pPr marL="10800" indent="0" defTabSz="457200">
              <a:lnSpc>
                <a:spcPct val="100000"/>
              </a:lnSpc>
              <a:spcBef>
                <a:spcPts val="85"/>
              </a:spcBef>
              <a:buNone/>
              <a:tabLst>
                <a:tab pos="0" algn="l"/>
              </a:tabLst>
            </a:pPr>
            <a:r>
              <a:rPr lang="en-US" sz="3000" b="1" u="sng" spc="-3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Filière</a:t>
            </a:r>
            <a:r>
              <a:rPr lang="en-US" sz="3000" b="1" u="sng" spc="-65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3000" b="1" u="sng" spc="-3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ST2S</a:t>
            </a:r>
            <a:endParaRPr lang="fr-FR" sz="3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47" name="ZoneTexte 14"/>
          <p:cNvSpPr/>
          <p:nvPr/>
        </p:nvSpPr>
        <p:spPr>
          <a:xfrm>
            <a:off x="8904240" y="205920"/>
            <a:ext cx="23054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GT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48" name="ZoneTexte 17"/>
          <p:cNvSpPr/>
          <p:nvPr/>
        </p:nvSpPr>
        <p:spPr>
          <a:xfrm>
            <a:off x="1559520" y="1545120"/>
            <a:ext cx="3804120" cy="393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fr-FR" sz="1400" b="1" u="sng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Contenu des spécialités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Biologie: </a:t>
            </a: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connaissances des grandes caractéristiques de la biologie humaine contextualisées avec l’étude de quelques grandes pathologie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Physique-Chimie adaptée: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Comment peut-on utiliser les produits désinfectants et antiseptiques en toute sécurité?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Quel est le mécanisme de la vision chez l’être humain?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Dimension sociale: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Santé et bien être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Interaction avec l’environnement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Politiques sanitaires et sociales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49" name="ZoneTexte 18"/>
          <p:cNvSpPr/>
          <p:nvPr/>
        </p:nvSpPr>
        <p:spPr>
          <a:xfrm>
            <a:off x="6679080" y="960840"/>
            <a:ext cx="364860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fr-FR" sz="1400" b="1" u="sng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Les débouchés?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50" name="ZoneTexte 19"/>
          <p:cNvSpPr/>
          <p:nvPr/>
        </p:nvSpPr>
        <p:spPr>
          <a:xfrm>
            <a:off x="6701400" y="1511280"/>
            <a:ext cx="3701880" cy="4572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Les écoles spécialisés de formation dans le sanitaire ou le social: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Institut de formation en soins infirmiers (IFSI)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Formation aide soignant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École d’éducateur spécialisé ou de jeunes enfants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École d’assistant de service social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Des BTS (Bac+2):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Diététique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Cosmétique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Analyse en biologie médicale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Economie Sociale et Familiale (ESF)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Les Bachelors notamment carrières sociales en IUT (Bac+3):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Éducateur spécialisé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Animation sociale et socio-culturelle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951" name="Picture 2"/>
          <p:cNvPicPr/>
          <p:nvPr/>
        </p:nvPicPr>
        <p:blipFill>
          <a:blip r:embed="rId1"/>
          <a:stretch/>
        </p:blipFill>
        <p:spPr>
          <a:xfrm>
            <a:off x="119160" y="331920"/>
            <a:ext cx="1688040" cy="69048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ZoneTexte 5"/>
          <p:cNvSpPr/>
          <p:nvPr/>
        </p:nvSpPr>
        <p:spPr>
          <a:xfrm>
            <a:off x="1847520" y="1767600"/>
            <a:ext cx="3822120" cy="3718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lang="fr-FR" sz="1400" b="1" u="sng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Contenu des spécialités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L’étude de situations concrètes avec l’appui sur les technologies de l’information et de la communication (multimédia, internet)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Base de travail: organisations économique (entreprises, associations…)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Tronc commun: économie, droit et management des organisations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3 Spécialités en terminale: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Gestion-Finance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Mercatique (marketing)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Ressources Humaines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53" name="ZoneTexte 7"/>
          <p:cNvSpPr/>
          <p:nvPr/>
        </p:nvSpPr>
        <p:spPr>
          <a:xfrm>
            <a:off x="7128360" y="898200"/>
            <a:ext cx="28562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1" u="sng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Les débouchés?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54" name="ZoneTexte 10"/>
          <p:cNvSpPr/>
          <p:nvPr/>
        </p:nvSpPr>
        <p:spPr>
          <a:xfrm>
            <a:off x="6457680" y="1321920"/>
            <a:ext cx="3526560" cy="4999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Des BTS (Bac+2):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Gestion, vente commerce, informatique, communication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Un secteur économique: assurance, banque, hôtellerie-restauration, collaborateur juriste notarial, immobilier, tourisme, transport-logistique).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Les Bachelors notamment carrières sociales en IUT (Bac+3):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Carrières juridiques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Gestion des entreprises et des administrations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Gestion logistique et transport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Information-communication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Informatique techniques de commercialisation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Classe prépa spécifique (</a:t>
            </a: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Symbol"/>
                <a:ea typeface="Trebuchet MS"/>
              </a:rPr>
              <a:t></a:t>
            </a: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écoles de commerce)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Classes ECT (économique et commerciale option technologie)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55" name="ZoneTexte 11"/>
          <p:cNvSpPr/>
          <p:nvPr/>
        </p:nvSpPr>
        <p:spPr>
          <a:xfrm>
            <a:off x="1703520" y="651960"/>
            <a:ext cx="3473280" cy="54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3000" b="1" u="sng" strike="noStrike">
                <a:solidFill>
                  <a:srgbClr val="0070C0"/>
                </a:solidFill>
                <a:effectLst/>
                <a:uFillTx/>
                <a:latin typeface="Arial"/>
                <a:ea typeface="Trebuchet MS"/>
              </a:rPr>
              <a:t>Filière STMG</a:t>
            </a:r>
            <a:endParaRPr lang="fr-FR" sz="3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56" name="ZoneTexte 9"/>
          <p:cNvSpPr/>
          <p:nvPr/>
        </p:nvSpPr>
        <p:spPr>
          <a:xfrm>
            <a:off x="8832240" y="205920"/>
            <a:ext cx="23054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GT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957" name="Picture 2"/>
          <p:cNvPicPr/>
          <p:nvPr/>
        </p:nvPicPr>
        <p:blipFill>
          <a:blip r:embed="rId1"/>
          <a:stretch/>
        </p:blipFill>
        <p:spPr>
          <a:xfrm>
            <a:off x="162720" y="355320"/>
            <a:ext cx="1179360" cy="482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58" name="object 3"/>
          <p:cNvPicPr/>
          <p:nvPr/>
        </p:nvPicPr>
        <p:blipFill>
          <a:blip r:embed="rId2"/>
          <a:stretch/>
        </p:blipFill>
        <p:spPr>
          <a:xfrm>
            <a:off x="504720" y="1051920"/>
            <a:ext cx="837000" cy="63936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object 3"/>
          <p:cNvSpPr/>
          <p:nvPr/>
        </p:nvSpPr>
        <p:spPr>
          <a:xfrm>
            <a:off x="966600" y="1274040"/>
            <a:ext cx="3130920" cy="3927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10800" defTabSz="914400">
              <a:lnSpc>
                <a:spcPct val="100000"/>
              </a:lnSpc>
              <a:spcBef>
                <a:spcPts val="1647"/>
              </a:spcBef>
            </a:pPr>
            <a:endParaRPr lang="fr-FR" sz="13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  <a:spcBef>
                <a:spcPts val="1647"/>
              </a:spcBef>
            </a:pPr>
            <a:endParaRPr lang="fr-FR" sz="13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  <a:spcBef>
                <a:spcPts val="1647"/>
              </a:spcBef>
            </a:pPr>
            <a:endParaRPr lang="fr-FR" sz="13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  <a:spcBef>
                <a:spcPts val="164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</a:pPr>
            <a:endParaRPr lang="fr-FR" sz="13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</a:pPr>
            <a:endParaRPr lang="fr-FR" sz="13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</a:pPr>
            <a:endParaRPr lang="fr-FR" sz="13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</a:pPr>
            <a:endParaRPr lang="fr-FR" sz="13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</a:pPr>
            <a:endParaRPr lang="fr-FR" sz="13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</a:pPr>
            <a:endParaRPr lang="fr-FR" sz="13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60" name="object 5"/>
          <p:cNvSpPr/>
          <p:nvPr/>
        </p:nvSpPr>
        <p:spPr>
          <a:xfrm>
            <a:off x="4607640" y="1429200"/>
            <a:ext cx="3488400" cy="412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440" rIns="0" bIns="0" anchor="t">
            <a:spAutoFit/>
          </a:bodyPr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61" name="ZoneTexte 5"/>
          <p:cNvSpPr/>
          <p:nvPr/>
        </p:nvSpPr>
        <p:spPr>
          <a:xfrm>
            <a:off x="1775520" y="1699200"/>
            <a:ext cx="3023280" cy="1584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Un enseignement commun: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Comprendre et expliquer la structure et le fonctionnement de systèmes ou de produits, dans une démarche d’éco-conception incluant une réflexion sur les questions de société.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62" name="ZoneTexte 7"/>
          <p:cNvSpPr/>
          <p:nvPr/>
        </p:nvSpPr>
        <p:spPr>
          <a:xfrm>
            <a:off x="1656720" y="3390480"/>
            <a:ext cx="3261240" cy="137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4 spécialités</a:t>
            </a: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Système d’information numérique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Innovation Techno. Et Eco-conception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Energies et environnement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Architecture et construction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63" name="ZoneTexte 8"/>
          <p:cNvSpPr/>
          <p:nvPr/>
        </p:nvSpPr>
        <p:spPr>
          <a:xfrm>
            <a:off x="1656720" y="4890240"/>
            <a:ext cx="3045960" cy="9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Les activités pratiques sont privilégiées: observation, expérimentation et simulation de systèmes technique réels et actuels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64" name="ZoneTexte 9"/>
          <p:cNvSpPr/>
          <p:nvPr/>
        </p:nvSpPr>
        <p:spPr>
          <a:xfrm>
            <a:off x="2135520" y="1275120"/>
            <a:ext cx="293832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1" u="sng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Contenu des spécialités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65" name="ZoneTexte 10"/>
          <p:cNvSpPr/>
          <p:nvPr/>
        </p:nvSpPr>
        <p:spPr>
          <a:xfrm>
            <a:off x="6903720" y="956880"/>
            <a:ext cx="314568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1" u="sng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Les débouchés?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66" name="ZoneTexte 11"/>
          <p:cNvSpPr/>
          <p:nvPr/>
        </p:nvSpPr>
        <p:spPr>
          <a:xfrm>
            <a:off x="6239880" y="1359000"/>
            <a:ext cx="4186800" cy="2010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Des BTS (Bac+2):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BTS du bâtiment, travaux publics, architecture,etc.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BTS énérgies et environnement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BTS aéronotique, les électroniques, informatique, télécoms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Les BTS paramédicaux: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Bio Opticien-lunetier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BTS Prothésiste-orthésiste, etc.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67" name="ZoneTexte 12"/>
          <p:cNvSpPr/>
          <p:nvPr/>
        </p:nvSpPr>
        <p:spPr>
          <a:xfrm>
            <a:off x="6239880" y="3443040"/>
            <a:ext cx="3971160" cy="137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Les Bachelors en IUT (BAC +3):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Chimie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Génie Civil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Hygiène, sécurité, environnement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Réseaux et télécommunications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Métier du Multimédia et de l’internet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68" name="ZoneTexte 13"/>
          <p:cNvSpPr/>
          <p:nvPr/>
        </p:nvSpPr>
        <p:spPr>
          <a:xfrm>
            <a:off x="6314760" y="4997880"/>
            <a:ext cx="4037040" cy="730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Classes prépas spécifiques (</a:t>
            </a: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Symbol"/>
                <a:ea typeface="Trebuchet MS"/>
              </a:rPr>
              <a:t></a:t>
            </a: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ingénieurs</a:t>
            </a: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)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TSI (Technologies et sciences industrielles)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TPC (Technologie, physique et chimie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69" name="ZoneTexte 17"/>
          <p:cNvSpPr/>
          <p:nvPr/>
        </p:nvSpPr>
        <p:spPr>
          <a:xfrm>
            <a:off x="1710360" y="492840"/>
            <a:ext cx="2938320" cy="54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3000" b="1" u="sng" strike="noStrike">
                <a:solidFill>
                  <a:srgbClr val="0070C0"/>
                </a:solidFill>
                <a:effectLst/>
                <a:uFillTx/>
                <a:latin typeface="Arial"/>
                <a:ea typeface="Trebuchet MS"/>
              </a:rPr>
              <a:t>Filière STI2D</a:t>
            </a:r>
            <a:endParaRPr lang="fr-FR" sz="3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70" name="ZoneTexte 14"/>
          <p:cNvSpPr/>
          <p:nvPr/>
        </p:nvSpPr>
        <p:spPr>
          <a:xfrm>
            <a:off x="8697240" y="205920"/>
            <a:ext cx="23054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GT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971" name="Picture 2"/>
          <p:cNvPicPr/>
          <p:nvPr/>
        </p:nvPicPr>
        <p:blipFill>
          <a:blip r:embed="rId1"/>
          <a:stretch/>
        </p:blipFill>
        <p:spPr>
          <a:xfrm>
            <a:off x="162720" y="355320"/>
            <a:ext cx="1179360" cy="482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72" name="object 3"/>
          <p:cNvPicPr/>
          <p:nvPr/>
        </p:nvPicPr>
        <p:blipFill>
          <a:blip r:embed="rId2"/>
          <a:stretch/>
        </p:blipFill>
        <p:spPr>
          <a:xfrm>
            <a:off x="504720" y="953640"/>
            <a:ext cx="837000" cy="63936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PlaceHolder 1"/>
          <p:cNvSpPr>
            <a:spLocks noGrp="1"/>
          </p:cNvSpPr>
          <p:nvPr>
            <p:ph/>
          </p:nvPr>
        </p:nvSpPr>
        <p:spPr>
          <a:xfrm>
            <a:off x="2063520" y="1340640"/>
            <a:ext cx="3069360" cy="3897000"/>
          </a:xfrm>
          <a:prstGeom prst="rect">
            <a:avLst/>
          </a:prstGeom>
          <a:noFill/>
          <a:ln w="0">
            <a:noFill/>
          </a:ln>
        </p:spPr>
        <p:txBody>
          <a:bodyPr lIns="0" tIns="10800" rIns="0" bIns="0" anchor="t">
            <a:no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432000" indent="0" algn="r" defTabSz="457200">
              <a:lnSpc>
                <a:spcPct val="100000"/>
              </a:lnSpc>
              <a:spcBef>
                <a:spcPts val="85"/>
              </a:spcBef>
              <a:buNone/>
              <a:tabLst>
                <a:tab pos="0" algn="l"/>
              </a:tabLst>
            </a:pPr>
            <a:r>
              <a:rPr lang="en-US" sz="1400" b="1" u="sng" spc="-111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Objectif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32000" indent="0" defTabSz="457200">
              <a:lnSpc>
                <a:spcPct val="100000"/>
              </a:lnSpc>
              <a:spcBef>
                <a:spcPts val="1636"/>
              </a:spcBef>
              <a:buNone/>
              <a:tabLst>
                <a:tab pos="0" algn="l"/>
              </a:tabLst>
            </a:pPr>
            <a:r>
              <a:rPr lang="en-US" sz="1400" b="0" u="none" spc="6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Acquérir </a:t>
            </a:r>
            <a:r>
              <a:rPr lang="en-US" sz="1400" b="0" u="none" spc="31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des </a:t>
            </a:r>
            <a:r>
              <a:rPr lang="en-US" sz="1400" b="0" u="none" spc="14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compétences </a:t>
            </a:r>
            <a:r>
              <a:rPr lang="en-US" sz="1400" b="0" u="none" spc="6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scientifiques </a:t>
            </a:r>
            <a:r>
              <a:rPr lang="en-US" sz="1400" b="0" u="none" spc="-414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0" u="none" spc="-20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et </a:t>
            </a:r>
            <a:r>
              <a:rPr lang="en-US" sz="1400" b="0" u="none" spc="6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technologiques </a:t>
            </a:r>
            <a:r>
              <a:rPr lang="en-US" sz="1400" b="0" u="none" spc="11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en </a:t>
            </a:r>
            <a:r>
              <a:rPr lang="en-US" sz="1400" b="0" u="none" spc="-9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privilégiant </a:t>
            </a:r>
            <a:r>
              <a:rPr lang="en-US" sz="1400" b="0" u="none" spc="11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la </a:t>
            </a:r>
            <a:r>
              <a:rPr lang="en-US" sz="1400" b="0" u="none" spc="14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0" u="none" spc="11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démarche </a:t>
            </a: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expérimentale </a:t>
            </a:r>
            <a:r>
              <a:rPr lang="en-US" sz="1400" b="0" u="none" spc="-14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(de </a:t>
            </a:r>
            <a:r>
              <a:rPr lang="en-US" sz="1400" b="0" u="none" spc="-9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0" u="none" spc="14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nombreuses </a:t>
            </a: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activités pratiques </a:t>
            </a:r>
            <a:r>
              <a:rPr lang="en-US" sz="1400" b="0" u="none" spc="11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de </a:t>
            </a:r>
            <a:r>
              <a:rPr lang="en-US" sz="1400" b="0" u="none" spc="14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0" u="none" spc="-3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laboratoire </a:t>
            </a:r>
            <a:r>
              <a:rPr lang="en-US" sz="1400" b="0" u="none" spc="11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en </a:t>
            </a:r>
            <a:r>
              <a:rPr lang="en-US" sz="1400" b="0" u="none" spc="-20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effectif </a:t>
            </a:r>
            <a:r>
              <a:rPr lang="en-US" sz="1400" b="0" u="none" spc="-26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réduit) </a:t>
            </a:r>
            <a:r>
              <a:rPr lang="en-US" sz="1400" b="0" u="none" spc="-9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afin </a:t>
            </a:r>
            <a:r>
              <a:rPr lang="en-US" sz="1400" b="0" u="none" spc="-3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0" u="none" spc="-14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d’introduire</a:t>
            </a:r>
            <a:r>
              <a:rPr lang="en-US" sz="1400" b="0" u="none" spc="-57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0" u="none" spc="31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les</a:t>
            </a:r>
            <a:r>
              <a:rPr lang="en-US" sz="1400" b="0" u="none" spc="-57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0" u="none" spc="14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concepts</a:t>
            </a:r>
            <a:r>
              <a:rPr lang="en-US" sz="1400" b="0" u="none" spc="-43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0" u="none" spc="-9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pour</a:t>
            </a:r>
            <a:r>
              <a:rPr lang="en-US" sz="1400" b="0" u="none" spc="-37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0" u="none" spc="28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les</a:t>
            </a:r>
            <a:r>
              <a:rPr lang="en-US" sz="1400" b="0" u="none" spc="-57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rendre </a:t>
            </a:r>
            <a:r>
              <a:rPr lang="en-US" sz="1400" b="0" u="none" spc="-414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400" b="0" u="none" spc="6" strike="noStrike">
                <a:solidFill>
                  <a:srgbClr val="000000"/>
                </a:solidFill>
                <a:effectLst/>
                <a:uFillTx/>
                <a:latin typeface="Arial"/>
                <a:ea typeface="Trebuchet MS"/>
              </a:rPr>
              <a:t>concrets.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32000" indent="0" defTabSz="457200">
              <a:lnSpc>
                <a:spcPct val="100000"/>
              </a:lnSpc>
              <a:spcBef>
                <a:spcPts val="43"/>
              </a:spcBef>
              <a:buNone/>
              <a:tabLst>
                <a:tab pos="0" algn="l"/>
              </a:tabLst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32000" indent="0" defTabSz="457200">
              <a:lnSpc>
                <a:spcPct val="100000"/>
              </a:lnSpc>
              <a:spcBef>
                <a:spcPts val="37"/>
              </a:spcBef>
              <a:buNone/>
              <a:tabLst>
                <a:tab pos="0" algn="l"/>
              </a:tabLst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32000" indent="0" defTabSz="457200">
              <a:lnSpc>
                <a:spcPct val="100000"/>
              </a:lnSpc>
              <a:spcBef>
                <a:spcPts val="14"/>
              </a:spcBef>
              <a:buNone/>
              <a:tabLst>
                <a:tab pos="0" algn="l"/>
              </a:tabLst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32000" indent="0" defTabSz="457200">
              <a:lnSpc>
                <a:spcPct val="100000"/>
              </a:lnSpc>
              <a:spcBef>
                <a:spcPts val="14"/>
              </a:spcBef>
              <a:buNone/>
              <a:tabLst>
                <a:tab pos="0" algn="l"/>
              </a:tabLst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32000" indent="0" defTabSz="457200">
              <a:lnSpc>
                <a:spcPct val="100000"/>
              </a:lnSpc>
              <a:spcBef>
                <a:spcPts val="14"/>
              </a:spcBef>
              <a:buNone/>
              <a:tabLst>
                <a:tab pos="0" algn="l"/>
              </a:tabLst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32000" indent="0" defTabSz="457200">
              <a:lnSpc>
                <a:spcPct val="100000"/>
              </a:lnSpc>
              <a:spcBef>
                <a:spcPts val="14"/>
              </a:spcBef>
              <a:buNone/>
              <a:tabLst>
                <a:tab pos="0" algn="l"/>
              </a:tabLst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32000" indent="0" defTabSz="457200">
              <a:lnSpc>
                <a:spcPct val="100000"/>
              </a:lnSpc>
              <a:spcBef>
                <a:spcPts val="14"/>
              </a:spcBef>
              <a:buNone/>
              <a:tabLst>
                <a:tab pos="0" algn="l"/>
              </a:tabLst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32000" indent="0" defTabSz="457200">
              <a:lnSpc>
                <a:spcPct val="100000"/>
              </a:lnSpc>
              <a:spcBef>
                <a:spcPts val="14"/>
              </a:spcBef>
              <a:buNone/>
              <a:tabLst>
                <a:tab pos="0" algn="l"/>
              </a:tabLst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74" name="object 5"/>
          <p:cNvSpPr/>
          <p:nvPr/>
        </p:nvSpPr>
        <p:spPr>
          <a:xfrm>
            <a:off x="4607640" y="1429200"/>
            <a:ext cx="3233880" cy="3918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440" rIns="0" bIns="0" anchor="t">
            <a:spAutoFit/>
          </a:bodyPr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32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75" name="ZoneTexte 5"/>
          <p:cNvSpPr/>
          <p:nvPr/>
        </p:nvSpPr>
        <p:spPr>
          <a:xfrm>
            <a:off x="1991520" y="3413880"/>
            <a:ext cx="24980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2 spécialités au choix</a:t>
            </a: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76" name="ZoneTexte 7"/>
          <p:cNvSpPr/>
          <p:nvPr/>
        </p:nvSpPr>
        <p:spPr>
          <a:xfrm>
            <a:off x="2009880" y="3782880"/>
            <a:ext cx="2289960" cy="9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Sciences Physique et Chimie de laboratoire SPCL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Biotechnologies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77" name="ZoneTexte 9"/>
          <p:cNvSpPr/>
          <p:nvPr/>
        </p:nvSpPr>
        <p:spPr>
          <a:xfrm>
            <a:off x="1936080" y="4921560"/>
            <a:ext cx="2574000" cy="115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Les activités pratiques sont privilégiées: observation, expérimentation et simulation de systèmes techniques réels et actuels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78" name="ZoneTexte 10"/>
          <p:cNvSpPr/>
          <p:nvPr/>
        </p:nvSpPr>
        <p:spPr>
          <a:xfrm>
            <a:off x="6572880" y="1967040"/>
            <a:ext cx="3093840" cy="179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Des BTS (Bac+2):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BTS de biotechnologies: BIO Analyse et Contrôle, BIO QUALITE….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BTS paramédicaux: BTS Opticien-lunetier, BTS Prothésiste-orthésiste, etc.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79" name="ZoneTexte 11"/>
          <p:cNvSpPr/>
          <p:nvPr/>
        </p:nvSpPr>
        <p:spPr>
          <a:xfrm>
            <a:off x="6572880" y="3906000"/>
            <a:ext cx="2688480" cy="1584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Les Bachelors en IUT (Bac+3):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Chimie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Biotechnologie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Hygiène, sécurité, environnement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80" name="ZoneTexte 12"/>
          <p:cNvSpPr/>
          <p:nvPr/>
        </p:nvSpPr>
        <p:spPr>
          <a:xfrm>
            <a:off x="6714720" y="5593320"/>
            <a:ext cx="25466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Ecole d’infirmiers (IFMS</a:t>
            </a: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)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81" name="ZoneTexte 13"/>
          <p:cNvSpPr/>
          <p:nvPr/>
        </p:nvSpPr>
        <p:spPr>
          <a:xfrm>
            <a:off x="7680240" y="1488600"/>
            <a:ext cx="31305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1" u="sng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Les débouchés?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82" name="ZoneTexte 15"/>
          <p:cNvSpPr/>
          <p:nvPr/>
        </p:nvSpPr>
        <p:spPr>
          <a:xfrm>
            <a:off x="1644840" y="521280"/>
            <a:ext cx="3191400" cy="54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3000" b="1" u="sng" strike="noStrike">
                <a:solidFill>
                  <a:srgbClr val="0070C0"/>
                </a:solidFill>
                <a:effectLst/>
                <a:uFillTx/>
                <a:latin typeface="Arial"/>
                <a:ea typeface="Trebuchet MS"/>
              </a:rPr>
              <a:t>Filière STL</a:t>
            </a:r>
            <a:endParaRPr lang="fr-FR" sz="3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83" name="ZoneTexte 16"/>
          <p:cNvSpPr/>
          <p:nvPr/>
        </p:nvSpPr>
        <p:spPr>
          <a:xfrm>
            <a:off x="9048240" y="219600"/>
            <a:ext cx="23054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GT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984" name="object 3"/>
          <p:cNvPicPr/>
          <p:nvPr/>
        </p:nvPicPr>
        <p:blipFill>
          <a:blip r:embed="rId1"/>
          <a:stretch/>
        </p:blipFill>
        <p:spPr>
          <a:xfrm>
            <a:off x="670680" y="434520"/>
            <a:ext cx="837000" cy="63936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5" name="object 2"/>
          <p:cNvGrpSpPr/>
          <p:nvPr/>
        </p:nvGrpSpPr>
        <p:grpSpPr>
          <a:xfrm>
            <a:off x="4619160" y="1675440"/>
            <a:ext cx="2370240" cy="1974240"/>
            <a:chOff x="4619160" y="1675440"/>
            <a:chExt cx="2370240" cy="1974240"/>
          </a:xfrm>
        </p:grpSpPr>
        <p:pic>
          <p:nvPicPr>
            <p:cNvPr id="986" name="object 3"/>
            <p:cNvPicPr/>
            <p:nvPr/>
          </p:nvPicPr>
          <p:blipFill>
            <a:blip r:embed="rId1"/>
            <a:stretch/>
          </p:blipFill>
          <p:spPr>
            <a:xfrm>
              <a:off x="4619160" y="1675440"/>
              <a:ext cx="1077480" cy="1802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87" name="object 4"/>
            <p:cNvPicPr/>
            <p:nvPr/>
          </p:nvPicPr>
          <p:blipFill>
            <a:blip r:embed="rId2"/>
            <a:stretch/>
          </p:blipFill>
          <p:spPr>
            <a:xfrm>
              <a:off x="5322600" y="1675440"/>
              <a:ext cx="1666800" cy="1974240"/>
            </a:xfrm>
            <a:prstGeom prst="rect">
              <a:avLst/>
            </a:prstGeom>
            <a:noFill/>
            <a:ln w="0">
              <a:noFill/>
            </a:ln>
          </p:spPr>
        </p:pic>
      </p:grpSp>
      <p:grpSp>
        <p:nvGrpSpPr>
          <p:cNvPr id="988" name="object 5"/>
          <p:cNvGrpSpPr/>
          <p:nvPr/>
        </p:nvGrpSpPr>
        <p:grpSpPr>
          <a:xfrm>
            <a:off x="4628160" y="1665360"/>
            <a:ext cx="4450320" cy="1995120"/>
            <a:chOff x="4628160" y="1665360"/>
            <a:chExt cx="4450320" cy="1995120"/>
          </a:xfrm>
        </p:grpSpPr>
        <p:pic>
          <p:nvPicPr>
            <p:cNvPr id="989" name="object 6"/>
            <p:cNvPicPr/>
            <p:nvPr/>
          </p:nvPicPr>
          <p:blipFill>
            <a:blip r:embed="rId3"/>
            <a:stretch/>
          </p:blipFill>
          <p:spPr>
            <a:xfrm>
              <a:off x="7109280" y="2306520"/>
              <a:ext cx="1885680" cy="848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0" name="object 7"/>
            <p:cNvPicPr/>
            <p:nvPr/>
          </p:nvPicPr>
          <p:blipFill>
            <a:blip r:embed="rId4"/>
            <a:stretch/>
          </p:blipFill>
          <p:spPr>
            <a:xfrm>
              <a:off x="6973920" y="2280600"/>
              <a:ext cx="2104560" cy="983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1" name="object 8"/>
            <p:cNvPicPr/>
            <p:nvPr/>
          </p:nvPicPr>
          <p:blipFill>
            <a:blip r:embed="rId5"/>
            <a:stretch/>
          </p:blipFill>
          <p:spPr>
            <a:xfrm>
              <a:off x="5316120" y="1665360"/>
              <a:ext cx="1687320" cy="1995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2" name="object 9"/>
            <p:cNvPicPr/>
            <p:nvPr/>
          </p:nvPicPr>
          <p:blipFill>
            <a:blip r:embed="rId6"/>
            <a:stretch/>
          </p:blipFill>
          <p:spPr>
            <a:xfrm>
              <a:off x="4659480" y="2202120"/>
              <a:ext cx="2427840" cy="488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3" name="object 10"/>
            <p:cNvPicPr/>
            <p:nvPr/>
          </p:nvPicPr>
          <p:blipFill>
            <a:blip r:embed="rId7"/>
            <a:stretch/>
          </p:blipFill>
          <p:spPr>
            <a:xfrm>
              <a:off x="4628160" y="1665360"/>
              <a:ext cx="1098360" cy="182304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994" name="PlaceHolder 1"/>
          <p:cNvSpPr>
            <a:spLocks noGrp="1"/>
          </p:cNvSpPr>
          <p:nvPr>
            <p:ph type="title"/>
          </p:nvPr>
        </p:nvSpPr>
        <p:spPr>
          <a:xfrm>
            <a:off x="2618280" y="964440"/>
            <a:ext cx="6149880" cy="1154880"/>
          </a:xfrm>
          <a:prstGeom prst="rect">
            <a:avLst/>
          </a:prstGeom>
          <a:noFill/>
          <a:ln w="0">
            <a:noFill/>
          </a:ln>
        </p:spPr>
        <p:txBody>
          <a:bodyPr lIns="0" tIns="10800" rIns="0" bIns="0" anchor="t">
            <a:noAutofit/>
          </a:bodyPr>
          <a:lstStyle>
            <a:lvl1pPr marL="1273320" indent="-1262880" defTabSz="457200">
              <a:lnSpc>
                <a:spcPct val="100000"/>
              </a:lnSpc>
              <a:spcBef>
                <a:spcPts val="85"/>
              </a:spcBef>
              <a:buNone/>
              <a:tabLst>
                <a:tab pos="0" algn="l"/>
              </a:tabLst>
              <a:defRPr lang="fr-FR" sz="2000" b="1" u="none" spc="-3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marL="1273320" indent="-1262880" defTabSz="457200">
              <a:lnSpc>
                <a:spcPct val="100000"/>
              </a:lnSpc>
              <a:spcBef>
                <a:spcPts val="85"/>
              </a:spcBef>
              <a:buNone/>
              <a:tabLst>
                <a:tab pos="0" algn="l"/>
              </a:tabLst>
            </a:pPr>
            <a:r>
              <a:rPr lang="fr-FR" sz="2000" b="1" u="none" spc="-3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Obtenir le baccalauréat général et technolog</a:t>
            </a:r>
            <a:r>
              <a:rPr lang="fr-FR" sz="2000" b="0" u="none" spc="-3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ique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grpSp>
        <p:nvGrpSpPr>
          <p:cNvPr id="995" name="object 12"/>
          <p:cNvGrpSpPr/>
          <p:nvPr/>
        </p:nvGrpSpPr>
        <p:grpSpPr>
          <a:xfrm>
            <a:off x="2082960" y="2114640"/>
            <a:ext cx="2146320" cy="983880"/>
            <a:chOff x="2082960" y="2114640"/>
            <a:chExt cx="2146320" cy="983880"/>
          </a:xfrm>
        </p:grpSpPr>
        <p:pic>
          <p:nvPicPr>
            <p:cNvPr id="996" name="object 13"/>
            <p:cNvPicPr/>
            <p:nvPr/>
          </p:nvPicPr>
          <p:blipFill>
            <a:blip r:embed="rId8"/>
            <a:stretch/>
          </p:blipFill>
          <p:spPr>
            <a:xfrm>
              <a:off x="2181960" y="2147040"/>
              <a:ext cx="1882800" cy="854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7" name="object 14"/>
            <p:cNvPicPr/>
            <p:nvPr/>
          </p:nvPicPr>
          <p:blipFill>
            <a:blip r:embed="rId9"/>
            <a:stretch/>
          </p:blipFill>
          <p:spPr>
            <a:xfrm>
              <a:off x="2082960" y="2114640"/>
              <a:ext cx="2146320" cy="9838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998" name="object 15"/>
          <p:cNvSpPr/>
          <p:nvPr/>
        </p:nvSpPr>
        <p:spPr>
          <a:xfrm>
            <a:off x="1703520" y="4076280"/>
            <a:ext cx="3165120" cy="714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32400" defTabSz="914400">
              <a:lnSpc>
                <a:spcPct val="100000"/>
              </a:lnSpc>
              <a:spcBef>
                <a:spcPts val="85"/>
              </a:spcBef>
            </a:pPr>
            <a:r>
              <a:rPr lang="en-US" sz="1540" b="0" u="none" spc="-2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</a:t>
            </a:r>
            <a:r>
              <a:rPr lang="fr-FR" sz="1540" b="0" u="none" spc="-2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1" u="none" spc="-20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32</a:t>
            </a:r>
            <a:r>
              <a:rPr lang="en-US" sz="1540" b="1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%</a:t>
            </a:r>
            <a:r>
              <a:rPr lang="en-US" sz="1540" b="1" u="none" spc="403" strike="noStrike">
                <a:solidFill>
                  <a:srgbClr val="FF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sur</a:t>
            </a:r>
            <a:r>
              <a:rPr lang="en-US" sz="1540" b="0" u="none" spc="-5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les</a:t>
            </a:r>
            <a:r>
              <a:rPr lang="en-US" sz="154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enseignements</a:t>
            </a:r>
            <a:r>
              <a:rPr lang="en-US" sz="1540" b="1" u="none" spc="-1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du </a:t>
            </a:r>
            <a:r>
              <a:rPr lang="en-US" sz="1540" b="1" u="none" spc="-4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tronc 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commun </a:t>
            </a:r>
            <a:r>
              <a:rPr lang="en-US" sz="154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de </a:t>
            </a:r>
            <a:r>
              <a:rPr lang="en-US" sz="154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1</a:t>
            </a:r>
            <a:r>
              <a:rPr lang="en-US" sz="1539" b="0" u="none" spc="11" strike="noStrike" baseline="25000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ère </a:t>
            </a:r>
            <a:r>
              <a:rPr lang="en-US" sz="1540" b="0" u="none" spc="-3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et </a:t>
            </a:r>
            <a:r>
              <a:rPr lang="en-US" sz="1540" b="0" u="none" spc="2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de </a:t>
            </a:r>
            <a:r>
              <a:rPr lang="en-US" sz="1540" b="0" u="none" spc="2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Terminale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99" name="object 16"/>
          <p:cNvSpPr/>
          <p:nvPr/>
        </p:nvSpPr>
        <p:spPr>
          <a:xfrm>
            <a:off x="1703520" y="4986000"/>
            <a:ext cx="3099960" cy="118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32400" defTabSz="914400">
              <a:lnSpc>
                <a:spcPct val="100000"/>
              </a:lnSpc>
              <a:spcBef>
                <a:spcPts val="85"/>
              </a:spcBef>
            </a:pPr>
            <a:r>
              <a:rPr lang="en-US" sz="1540" b="0" u="none" spc="-2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</a:t>
            </a:r>
            <a:r>
              <a:rPr lang="fr-FR" sz="1540" b="0" u="none" spc="-2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1" u="none" spc="-26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8 </a:t>
            </a:r>
            <a:r>
              <a:rPr lang="en-US" sz="1540" b="1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%</a:t>
            </a:r>
            <a:r>
              <a:rPr lang="en-US" sz="1540" b="1" u="none" strike="noStrike">
                <a:solidFill>
                  <a:srgbClr val="FF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sur 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l’enseignement de </a:t>
            </a:r>
            <a:r>
              <a:rPr lang="en-US" sz="154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spécialité </a:t>
            </a:r>
            <a:r>
              <a:rPr lang="en-US" sz="154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abandonné </a:t>
            </a:r>
            <a:r>
              <a:rPr lang="en-US" sz="154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 </a:t>
            </a:r>
            <a:r>
              <a:rPr lang="en-US" sz="154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1</a:t>
            </a:r>
            <a:r>
              <a:rPr lang="en-US" sz="1539" b="0" u="none" spc="3" strike="noStrike" baseline="25000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ère </a:t>
            </a:r>
            <a:r>
              <a:rPr lang="en-US" sz="1539" b="0" u="none" spc="11" strike="noStrike" baseline="25000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générale </a:t>
            </a:r>
            <a:r>
              <a:rPr lang="en-US" sz="1540" b="1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ou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sur les  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enseignements </a:t>
            </a:r>
            <a:r>
              <a:rPr lang="en-US" sz="154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de 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spécialité </a:t>
            </a:r>
            <a:r>
              <a:rPr lang="en-US" sz="154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 </a:t>
            </a:r>
            <a:r>
              <a:rPr lang="en-US" sz="1540" b="0" u="none" spc="-47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série</a:t>
            </a:r>
            <a:r>
              <a:rPr lang="en-US" sz="154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technologique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00" name="object 17"/>
          <p:cNvSpPr/>
          <p:nvPr/>
        </p:nvSpPr>
        <p:spPr>
          <a:xfrm>
            <a:off x="2067840" y="3587400"/>
            <a:ext cx="6416640" cy="420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10800" defTabSz="914400">
              <a:lnSpc>
                <a:spcPts val="1616"/>
              </a:lnSpc>
              <a:spcBef>
                <a:spcPts val="85"/>
              </a:spcBef>
            </a:pPr>
            <a:r>
              <a:rPr lang="en-US" sz="1540" b="1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Résultats</a:t>
            </a:r>
            <a:r>
              <a:rPr lang="en-US" sz="1540" b="1" u="heavy" spc="-14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1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des</a:t>
            </a:r>
            <a:r>
              <a:rPr lang="en-US" sz="1540" b="1" u="heavy" spc="-26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1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bulletins</a:t>
            </a:r>
            <a:r>
              <a:rPr lang="en-US" sz="1540" b="1" u="heavy" spc="-4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1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scolaires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637440" defTabSz="914400">
              <a:lnSpc>
                <a:spcPts val="1616"/>
              </a:lnSpc>
            </a:pPr>
            <a:r>
              <a:rPr lang="en-US" sz="1540" b="1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2</a:t>
            </a:r>
            <a:r>
              <a:rPr lang="en-US" sz="1540" b="1" u="heavy" spc="-20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1" u="heavy" spc="-9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épreuves</a:t>
            </a:r>
            <a:r>
              <a:rPr lang="en-US" sz="1540" b="1" u="heavy" spc="2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1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anticipées </a:t>
            </a:r>
            <a:r>
              <a:rPr lang="en-US" sz="1540" b="1" u="heavy" spc="-9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en</a:t>
            </a:r>
            <a:r>
              <a:rPr lang="en-US" sz="1540" b="1" u="heavy" spc="-14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1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1ère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01" name="object 18"/>
          <p:cNvSpPr/>
          <p:nvPr/>
        </p:nvSpPr>
        <p:spPr>
          <a:xfrm>
            <a:off x="5732640" y="4232160"/>
            <a:ext cx="3232440" cy="47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10800" defTabSz="914400">
              <a:lnSpc>
                <a:spcPct val="100000"/>
              </a:lnSpc>
              <a:spcBef>
                <a:spcPts val="85"/>
              </a:spcBef>
            </a:pPr>
            <a:r>
              <a:rPr lang="en-US" sz="1540" b="0" u="none" spc="-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</a:t>
            </a:r>
            <a:r>
              <a:rPr lang="fr-FR" sz="1540" b="0" u="none" spc="-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1" u="none" spc="-17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10%</a:t>
            </a:r>
            <a:r>
              <a:rPr lang="en-US" sz="1540" b="1" u="none" spc="-3" strike="noStrike">
                <a:solidFill>
                  <a:srgbClr val="FF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sur</a:t>
            </a:r>
            <a:r>
              <a:rPr lang="en-US" sz="154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le</a:t>
            </a:r>
            <a:r>
              <a:rPr lang="en-US" sz="1540" b="0" u="none" spc="-6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français</a:t>
            </a:r>
            <a:r>
              <a:rPr lang="en-US" sz="154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écrit</a:t>
            </a:r>
            <a:r>
              <a:rPr lang="en-US" sz="154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et</a:t>
            </a:r>
            <a:r>
              <a:rPr lang="en-US" sz="154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oral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</a:pPr>
            <a:r>
              <a:rPr lang="en-US" sz="1540" b="0" i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(+</a:t>
            </a:r>
            <a:r>
              <a:rPr lang="en-US" sz="1540" b="0" i="1" u="none" spc="-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voir</a:t>
            </a:r>
            <a:r>
              <a:rPr lang="en-US" sz="1540" b="0" i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si</a:t>
            </a:r>
            <a:r>
              <a:rPr lang="en-US" sz="1540" b="0" i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EA</a:t>
            </a:r>
            <a:r>
              <a:rPr lang="en-US" sz="1540" b="0" i="1" u="none" spc="-60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i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de</a:t>
            </a:r>
            <a:r>
              <a:rPr lang="en-US" sz="154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i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maths</a:t>
            </a:r>
            <a:r>
              <a:rPr lang="en-US" sz="1540" b="0" i="1" u="none" spc="11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i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en</a:t>
            </a:r>
            <a:r>
              <a:rPr lang="en-US" sz="1540" b="0" i="1" u="none" spc="-1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i="1" u="none" spc="-20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2025</a:t>
            </a:r>
            <a:r>
              <a:rPr lang="en-US" sz="1540" b="0" u="none" spc="-2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)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02" name="object 19"/>
          <p:cNvSpPr/>
          <p:nvPr/>
        </p:nvSpPr>
        <p:spPr>
          <a:xfrm>
            <a:off x="5713920" y="4935960"/>
            <a:ext cx="3082680" cy="24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10800" defTabSz="914400">
              <a:lnSpc>
                <a:spcPct val="100000"/>
              </a:lnSpc>
              <a:spcBef>
                <a:spcPts val="85"/>
              </a:spcBef>
              <a:tabLst>
                <a:tab pos="2096640" algn="l"/>
              </a:tabLst>
            </a:pPr>
            <a:r>
              <a:rPr lang="en-US" sz="1540" b="1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4</a:t>
            </a:r>
            <a:r>
              <a:rPr lang="en-US" sz="1540" b="1" u="heavy" spc="-9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1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é</a:t>
            </a:r>
            <a:r>
              <a:rPr lang="en-US" sz="1540" b="1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p</a:t>
            </a:r>
            <a:r>
              <a:rPr lang="en-US" sz="1540" b="1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r</a:t>
            </a:r>
            <a:r>
              <a:rPr lang="en-US" sz="1540" b="1" u="heavy" spc="-14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e</a:t>
            </a:r>
            <a:r>
              <a:rPr lang="en-US" sz="1540" b="1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u</a:t>
            </a:r>
            <a:r>
              <a:rPr lang="en-US" sz="1540" b="1" u="heavy" spc="-26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v</a:t>
            </a:r>
            <a:r>
              <a:rPr lang="en-US" sz="1540" b="1" u="heavy" spc="-14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e</a:t>
            </a:r>
            <a:r>
              <a:rPr lang="en-US" sz="1540" b="1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s</a:t>
            </a:r>
            <a:r>
              <a:rPr lang="en-US" sz="1540" b="1" u="heavy" spc="34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1" u="heavy" spc="-9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f</a:t>
            </a:r>
            <a:r>
              <a:rPr lang="en-US" sz="1540" b="1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i</a:t>
            </a:r>
            <a:r>
              <a:rPr lang="en-US" sz="1540" b="1" u="heavy" spc="11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n</a:t>
            </a:r>
            <a:r>
              <a:rPr lang="en-US" sz="1540" b="1" u="heavy" spc="-14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a</a:t>
            </a:r>
            <a:r>
              <a:rPr lang="en-US" sz="1540" b="1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l</a:t>
            </a:r>
            <a:r>
              <a:rPr lang="en-US" sz="1540" b="1" u="heavy" spc="-14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e</a:t>
            </a:r>
            <a:r>
              <a:rPr lang="en-US" sz="1540" b="1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s</a:t>
            </a:r>
            <a:r>
              <a:rPr lang="en-US" sz="1540" b="1" u="heavy" spc="6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1" u="heavy" spc="-14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e</a:t>
            </a:r>
            <a:r>
              <a:rPr lang="en-US" sz="1540" b="1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n</a:t>
            </a:r>
            <a:r>
              <a:rPr lang="en-US" sz="1540" b="1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	</a:t>
            </a:r>
            <a:r>
              <a:rPr lang="en-US" sz="1540" b="1" u="heavy" spc="-9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t</a:t>
            </a:r>
            <a:r>
              <a:rPr lang="en-US" sz="1540" b="1" u="heavy" spc="-14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e</a:t>
            </a:r>
            <a:r>
              <a:rPr lang="en-US" sz="1540" b="1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rmi</a:t>
            </a:r>
            <a:r>
              <a:rPr lang="en-US" sz="1540" b="1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n</a:t>
            </a:r>
            <a:r>
              <a:rPr lang="en-US" sz="1540" b="1" u="heavy" spc="-14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a</a:t>
            </a:r>
            <a:r>
              <a:rPr lang="en-US" sz="1540" b="1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les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03" name="object 20"/>
          <p:cNvSpPr/>
          <p:nvPr/>
        </p:nvSpPr>
        <p:spPr>
          <a:xfrm>
            <a:off x="5713920" y="5389200"/>
            <a:ext cx="4222800" cy="94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10800" defTabSz="914400">
              <a:lnSpc>
                <a:spcPct val="100000"/>
              </a:lnSpc>
              <a:spcBef>
                <a:spcPts val="85"/>
              </a:spcBef>
            </a:pPr>
            <a:r>
              <a:rPr lang="en-US" sz="1540" b="0" u="none" spc="-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</a:t>
            </a:r>
            <a:r>
              <a:rPr lang="fr-FR" sz="1540" b="0" u="none" spc="-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1" u="none" spc="-17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32%</a:t>
            </a:r>
            <a:r>
              <a:rPr lang="en-US" sz="1540" b="1" u="none" spc="-3" strike="noStrike">
                <a:solidFill>
                  <a:srgbClr val="FF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u="none" spc="-3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</a:t>
            </a:r>
            <a:r>
              <a:rPr lang="en-US" sz="1540" b="0" u="heavy" spc="-37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Tahoma"/>
                <a:ea typeface="Trebuchet MS"/>
              </a:rPr>
              <a:t>2</a:t>
            </a:r>
            <a:r>
              <a:rPr lang="en-US" sz="1540" b="0" u="heavy" spc="-57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Tahoma"/>
                <a:ea typeface="Trebuchet MS"/>
              </a:rPr>
              <a:t> </a:t>
            </a:r>
            <a:r>
              <a:rPr lang="en-US" sz="1540" b="0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Tahoma"/>
                <a:ea typeface="Trebuchet MS"/>
              </a:rPr>
              <a:t>écrits</a:t>
            </a:r>
            <a:r>
              <a:rPr lang="en-US" sz="1540" b="0" u="heavy" spc="-60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Tahoma"/>
                <a:ea typeface="Trebuchet MS"/>
              </a:rPr>
              <a:t> </a:t>
            </a:r>
            <a:r>
              <a:rPr lang="en-US" sz="1540" b="0" u="heavy" spc="2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Tahoma"/>
                <a:ea typeface="Trebuchet MS"/>
              </a:rPr>
              <a:t>de</a:t>
            </a:r>
            <a:r>
              <a:rPr lang="en-US" sz="1540" b="0" u="heavy" spc="-65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Tahoma"/>
                <a:ea typeface="Trebuchet MS"/>
              </a:rPr>
              <a:t> </a:t>
            </a:r>
            <a:r>
              <a:rPr lang="en-US" sz="1540" b="0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Tahoma"/>
                <a:ea typeface="Trebuchet MS"/>
              </a:rPr>
              <a:t>spécialité</a:t>
            </a:r>
            <a:r>
              <a:rPr lang="en-US" sz="154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)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</a:pPr>
            <a:r>
              <a:rPr lang="en-US" sz="1540" b="0" u="none" spc="-2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</a:t>
            </a:r>
            <a:r>
              <a:rPr lang="fr-FR" sz="1540" b="0" u="none" spc="-2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1" u="none" spc="-26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8</a:t>
            </a:r>
            <a:r>
              <a:rPr lang="en-US" sz="1540" b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%</a:t>
            </a:r>
            <a:r>
              <a:rPr lang="fr-FR" sz="154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(Gén.)</a:t>
            </a:r>
            <a:r>
              <a:rPr lang="en-US" sz="1540" b="0" u="none" spc="-3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1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ou</a:t>
            </a:r>
            <a:r>
              <a:rPr lang="en-US" sz="154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4%</a:t>
            </a:r>
            <a:r>
              <a:rPr lang="en-US" sz="1540" b="1" u="none" spc="6" strike="noStrike">
                <a:solidFill>
                  <a:srgbClr val="FF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u="none" spc="-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(Tech.)</a:t>
            </a:r>
            <a:r>
              <a:rPr lang="en-US" sz="1540" b="0" u="none" spc="-7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</a:t>
            </a:r>
            <a:r>
              <a:rPr lang="en-US" sz="154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philosophie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</a:pPr>
            <a:r>
              <a:rPr lang="en-US" sz="154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</a:t>
            </a:r>
            <a:r>
              <a:rPr lang="fr-FR" sz="154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10%</a:t>
            </a:r>
            <a:r>
              <a:rPr lang="fr-FR" sz="1540" b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(Gén.)</a:t>
            </a:r>
            <a:r>
              <a:rPr lang="en-US" sz="1540" b="0" u="none" spc="-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1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ou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14%</a:t>
            </a:r>
            <a:r>
              <a:rPr lang="en-US" sz="1540" b="1" u="none" spc="-14" strike="noStrike">
                <a:solidFill>
                  <a:srgbClr val="FF000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u="none" spc="-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(Tech.)</a:t>
            </a:r>
            <a:r>
              <a:rPr lang="en-US" sz="1540" b="0" u="none" spc="-7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pour</a:t>
            </a:r>
            <a:r>
              <a:rPr lang="en-US" sz="154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le</a:t>
            </a:r>
            <a:r>
              <a:rPr lang="en-US" sz="1540" b="0" u="none" spc="-5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Grand </a:t>
            </a:r>
            <a:r>
              <a:rPr lang="en-US" sz="1540" b="1" u="none" spc="-4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oral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04" name="Rectangle à coins arrondis 20"/>
          <p:cNvSpPr/>
          <p:nvPr/>
        </p:nvSpPr>
        <p:spPr>
          <a:xfrm>
            <a:off x="2235960" y="901800"/>
            <a:ext cx="6275160" cy="443160"/>
          </a:xfrm>
          <a:prstGeom prst="roundRect">
            <a:avLst>
              <a:gd name="adj" fmla="val 16667"/>
            </a:avLst>
          </a:prstGeom>
          <a:noFill/>
          <a:ln cap="rnd">
            <a:solidFill>
              <a:srgbClr val="0D79CA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005" name="ZoneTexte 22"/>
          <p:cNvSpPr/>
          <p:nvPr/>
        </p:nvSpPr>
        <p:spPr>
          <a:xfrm>
            <a:off x="8962920" y="205920"/>
            <a:ext cx="23054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GT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6" name="object 2"/>
          <p:cNvGraphicFramePr/>
          <p:nvPr/>
        </p:nvGraphicFramePr>
        <p:xfrm>
          <a:off x="1127520" y="317880"/>
          <a:ext cx="5383440" cy="6443280"/>
        </p:xfrm>
        <a:graphic>
          <a:graphicData uri="http://schemas.openxmlformats.org/drawingml/2006/table">
            <a:tbl>
              <a:tblPr/>
              <a:tblGrid>
                <a:gridCol w="2736000"/>
                <a:gridCol w="2647800"/>
              </a:tblGrid>
              <a:tr h="167400">
                <a:tc gridSpan="2">
                  <a:txBody>
                    <a:bodyPr anchor="t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  <a:spcBef>
                          <a:spcPts val="14"/>
                        </a:spcBef>
                      </a:pPr>
                      <a:r>
                        <a:rPr lang="en-US" sz="900" b="1" u="none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SECONDE</a:t>
                      </a:r>
                      <a:r>
                        <a:rPr lang="en-US" sz="900" b="1" u="none" spc="-31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GENERALE</a:t>
                      </a:r>
                      <a:r>
                        <a:rPr lang="en-US" sz="900" b="1" u="none" spc="-45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900" b="1" u="none" spc="-6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TECHNOLOGIQUE</a:t>
                      </a:r>
                      <a:endParaRPr lang="fr-FR" sz="9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1440" marR="91440" marT="45720" marB="45720">
                    <a:lnL w="648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365E90"/>
                    </a:solidFill>
                  </a:tcPr>
                </a:tc>
                <a:tc hMerge="1">
                  <a:txBody>
                    <a:bodyPr lIns="90000" tIns="45000" rIns="90000" bIns="45000" anchor="t">
                      <a:noAutofit/>
                    </a:bodyPr>
                    <a:p>
                      <a:endParaRPr lang="fr-FR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0000" marR="90000" marT="45000" marB="45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221560">
                <a:tc>
                  <a:txBody>
                    <a:bodyPr anchor="t">
                      <a:noAutofit/>
                    </a:bodyPr>
                    <a:p>
                      <a:pPr defTabSz="457200">
                        <a:lnSpc>
                          <a:spcPct val="100000"/>
                        </a:lnSpc>
                        <a:spcBef>
                          <a:spcPts val="34"/>
                        </a:spcBef>
                      </a:pPr>
                      <a:endParaRPr lang="fr-FR" sz="1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775440" defTabSz="457200">
                        <a:lnSpc>
                          <a:spcPct val="100000"/>
                        </a:lnSpc>
                      </a:pPr>
                      <a:r>
                        <a:rPr lang="en-US" sz="1000" b="1" i="1" u="sng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Enseignements</a:t>
                      </a:r>
                      <a:r>
                        <a:rPr lang="en-US" sz="1000" b="1" i="1" u="sng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sng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des</a:t>
                      </a:r>
                      <a:r>
                        <a:rPr lang="en-US" sz="1000" b="1" i="1" u="sng" spc="-20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sng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langues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775440" defTabSz="457200">
                        <a:lnSpc>
                          <a:spcPct val="100000"/>
                        </a:lnSpc>
                        <a:spcBef>
                          <a:spcPts val="31"/>
                        </a:spcBef>
                      </a:pP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5720" defTabSz="457200">
                        <a:lnSpc>
                          <a:spcPct val="100000"/>
                        </a:lnSpc>
                      </a:pP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</a:t>
                      </a:r>
                      <a:r>
                        <a:rPr lang="fr-FR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A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nglais</a:t>
                      </a:r>
                      <a:r>
                        <a:rPr lang="fr-FR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LVA-LVB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5720" defTabSz="4572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 A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llemand</a:t>
                      </a:r>
                      <a:r>
                        <a:rPr lang="fr-FR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LVA-LVB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5720" defTabSz="4572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 E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spagnol</a:t>
                      </a:r>
                      <a:r>
                        <a:rPr lang="fr-FR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LVA-LVB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5720" defTabSz="457200">
                        <a:lnSpc>
                          <a:spcPct val="100000"/>
                        </a:lnSpc>
                        <a:spcBef>
                          <a:spcPts val="45"/>
                        </a:spcBef>
                        <a:tabLst>
                          <a:tab pos="0" algn="l"/>
                        </a:tabLst>
                      </a:pPr>
                      <a:endParaRPr lang="fr-FR" sz="1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5720" defTabSz="457200">
                        <a:lnSpc>
                          <a:spcPct val="114000"/>
                        </a:lnSpc>
                        <a:spcBef>
                          <a:spcPts val="6"/>
                        </a:spcBef>
                        <a:tabLst>
                          <a:tab pos="0" algn="l"/>
                        </a:tabLst>
                      </a:pP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-Section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européenne 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: 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5720" defTabSz="457200">
                        <a:lnSpc>
                          <a:spcPct val="114000"/>
                        </a:lnSpc>
                        <a:spcBef>
                          <a:spcPts val="6"/>
                        </a:spcBef>
                        <a:tabLst>
                          <a:tab pos="0" algn="l"/>
                        </a:tabLst>
                      </a:pPr>
                      <a:r>
                        <a:rPr lang="fr-FR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espagnol /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histoire/géographie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5720" defTabSz="457200">
                        <a:lnSpc>
                          <a:spcPct val="100000"/>
                        </a:lnSpc>
                        <a:spcBef>
                          <a:spcPts val="31"/>
                        </a:spcBef>
                        <a:tabLst>
                          <a:tab pos="0" algn="l"/>
                        </a:tabLst>
                      </a:pP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1440" marR="91440" marT="45720" marB="45720">
                    <a:lnL w="648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457200">
                        <a:lnSpc>
                          <a:spcPct val="100000"/>
                        </a:lnSpc>
                        <a:spcBef>
                          <a:spcPts val="34"/>
                        </a:spcBef>
                      </a:pPr>
                      <a:endParaRPr lang="fr-FR" sz="1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89640" defTabSz="457200">
                        <a:lnSpc>
                          <a:spcPct val="100000"/>
                        </a:lnSpc>
                      </a:pPr>
                      <a:r>
                        <a:rPr lang="fr-FR" sz="1000" b="1" i="1" u="sng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Options enseignement général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89640" defTabSz="457200">
                        <a:lnSpc>
                          <a:spcPct val="100000"/>
                        </a:lnSpc>
                      </a:pP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89640" defTabSz="457200">
                        <a:lnSpc>
                          <a:spcPct val="100000"/>
                        </a:lnSpc>
                      </a:pPr>
                      <a:r>
                        <a:rPr lang="fr-FR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 Latin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89640" defTabSz="457200">
                        <a:lnSpc>
                          <a:spcPct val="100000"/>
                        </a:lnSpc>
                      </a:pPr>
                      <a:r>
                        <a:rPr lang="fr-FR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 Théâtre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89640" defTabSz="457200">
                        <a:lnSpc>
                          <a:spcPct val="100000"/>
                        </a:lnSpc>
                      </a:pPr>
                      <a:r>
                        <a:rPr lang="fr-FR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 Cordée de la réussite Dispo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89640" defTabSz="457200">
                        <a:lnSpc>
                          <a:spcPct val="100000"/>
                        </a:lnSpc>
                      </a:pPr>
                      <a:r>
                        <a:rPr lang="fr-FR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 Cordée de la réussite Parcours Ambition Santé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89640" defTabSz="457200">
                        <a:lnSpc>
                          <a:spcPct val="100000"/>
                        </a:lnSpc>
                      </a:pP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89640" defTabSz="457200">
                        <a:lnSpc>
                          <a:spcPct val="100000"/>
                        </a:lnSpc>
                      </a:pPr>
                      <a:r>
                        <a:rPr lang="fr-FR" sz="1000" b="1" i="1" u="sng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Options e</a:t>
                      </a:r>
                      <a:r>
                        <a:rPr lang="en-US" sz="1000" b="1" i="1" u="sng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nseignements</a:t>
                      </a:r>
                      <a:r>
                        <a:rPr lang="en-US" sz="1000" b="1" i="1" u="sng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sng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technologiques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89640" defTabSz="457200">
                        <a:lnSpc>
                          <a:spcPct val="100000"/>
                        </a:lnSpc>
                      </a:pP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00000"/>
                        </a:lnSpc>
                      </a:pP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</a:t>
                      </a:r>
                      <a:r>
                        <a:rPr lang="fr-FR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 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de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l’Ingénieur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00000"/>
                        </a:lnSpc>
                      </a:pP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</a:t>
                      </a:r>
                      <a:r>
                        <a:rPr lang="fr-FR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Management</a:t>
                      </a:r>
                      <a:r>
                        <a:rPr lang="en-US" sz="1000" b="0" u="none" spc="-5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 gestion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00000"/>
                        </a:lnSpc>
                      </a:pP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</a:t>
                      </a:r>
                      <a:r>
                        <a:rPr lang="fr-FR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Santé</a:t>
                      </a:r>
                      <a:r>
                        <a:rPr lang="en-US" sz="1000" b="0" u="none" spc="-5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/</a:t>
                      </a:r>
                      <a:r>
                        <a:rPr lang="en-US" sz="1000" b="0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social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00000"/>
                        </a:lnSpc>
                      </a:pP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154080">
                <a:tc gridSpan="2">
                  <a:txBody>
                    <a:bodyPr anchor="t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  <a:spcBef>
                          <a:spcPts val="31"/>
                        </a:spcBef>
                      </a:pPr>
                      <a:r>
                        <a:rPr lang="en-US" sz="900" b="1" i="1" u="none" spc="-6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Après</a:t>
                      </a:r>
                      <a:r>
                        <a:rPr lang="en-US" sz="900" b="1" i="1" u="none" spc="-20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i="1" u="none" spc="-11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 </a:t>
                      </a:r>
                      <a:r>
                        <a:rPr lang="en-US" sz="900" b="1" i="1" u="none" spc="-6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seconde</a:t>
                      </a:r>
                      <a:r>
                        <a:rPr lang="en-US" sz="900" b="1" i="1" u="none" spc="-11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GT…</a:t>
                      </a:r>
                      <a:endParaRPr lang="fr-FR" sz="9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1440" marR="91440" marT="45720" marB="45720">
                    <a:lnL w="648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 lIns="90000" tIns="45000" rIns="90000" bIns="45000" anchor="t">
                      <a:noAutofit/>
                    </a:bodyPr>
                    <a:p>
                      <a:endParaRPr lang="fr-FR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0000" marR="90000" marT="45000" marB="45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339120">
                <a:tc>
                  <a:txBody>
                    <a:bodyPr anchor="t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  <a:spcBef>
                          <a:spcPts val="859"/>
                        </a:spcBef>
                      </a:pPr>
                      <a:r>
                        <a:rPr lang="en-US" sz="900" b="1" u="none" spc="-11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VOIE</a:t>
                      </a:r>
                      <a:r>
                        <a:rPr lang="en-US" sz="900" b="1" u="none" spc="-40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pc="-6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GENERALE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1440" marR="91440" marT="45720" marB="45720">
                    <a:lnL w="648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8CB3E2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marL="815400" defTabSz="457200">
                        <a:lnSpc>
                          <a:spcPct val="100000"/>
                        </a:lnSpc>
                        <a:spcBef>
                          <a:spcPts val="859"/>
                        </a:spcBef>
                      </a:pPr>
                      <a:r>
                        <a:rPr lang="en-US" sz="900" b="1" u="none" spc="-11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VOIE</a:t>
                      </a:r>
                      <a:r>
                        <a:rPr lang="en-US" sz="900" b="1" u="none" spc="-20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pc="-11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TECHNOLOGIQUE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91CF50"/>
                    </a:solidFill>
                  </a:tcPr>
                </a:tc>
              </a:tr>
              <a:tr h="3173040">
                <a:tc>
                  <a:txBody>
                    <a:bodyPr anchor="t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  <a:spcBef>
                          <a:spcPts val="879"/>
                        </a:spcBef>
                      </a:pPr>
                      <a:r>
                        <a:rPr lang="en-US" sz="1200" b="1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Enseignements</a:t>
                      </a:r>
                      <a:r>
                        <a:rPr lang="en-US" sz="1200" b="1" i="1" u="none" spc="-5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2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de</a:t>
                      </a:r>
                      <a:r>
                        <a:rPr lang="en-US" sz="1200" b="1" i="1" u="none" spc="-4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2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spécialité</a:t>
                      </a:r>
                      <a:endParaRPr lang="fr-FR" sz="1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algn="ctr" defTabSz="457200">
                        <a:lnSpc>
                          <a:spcPct val="100000"/>
                        </a:lnSpc>
                        <a:spcBef>
                          <a:spcPts val="249"/>
                        </a:spcBef>
                      </a:pPr>
                      <a:r>
                        <a:rPr lang="en-US" sz="1200" b="1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(3</a:t>
                      </a:r>
                      <a:r>
                        <a:rPr lang="en-US" sz="1200" b="1" i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2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choix</a:t>
                      </a:r>
                      <a:r>
                        <a:rPr lang="en-US" sz="1200" b="1" i="1" u="none" spc="-3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200" b="1" i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en</a:t>
                      </a:r>
                      <a:r>
                        <a:rPr lang="en-US" sz="1200" b="1" i="1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1</a:t>
                      </a:r>
                      <a:r>
                        <a:rPr lang="en-US" sz="1200" b="1" i="1" u="none" spc="3" strike="noStrike" baseline="24000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ère</a:t>
                      </a:r>
                      <a:r>
                        <a:rPr lang="en-US" sz="1200" b="1" i="1" u="none" spc="170" strike="noStrike" baseline="24000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2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puis</a:t>
                      </a:r>
                      <a:r>
                        <a:rPr lang="en-US" sz="1200" b="1" i="1" u="none" spc="-3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2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2</a:t>
                      </a:r>
                      <a:r>
                        <a:rPr lang="en-US" sz="1200" b="1" i="1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200" b="1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en</a:t>
                      </a:r>
                      <a:r>
                        <a:rPr lang="en-US" sz="1200" b="1" i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200" b="1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terminale)</a:t>
                      </a:r>
                      <a:endParaRPr lang="fr-FR" sz="1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algn="ctr" defTabSz="457200">
                        <a:lnSpc>
                          <a:spcPct val="100000"/>
                        </a:lnSpc>
                        <a:spcBef>
                          <a:spcPts val="249"/>
                        </a:spcBef>
                      </a:pPr>
                      <a:endParaRPr lang="fr-FR" sz="1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00000"/>
                        </a:lnSpc>
                        <a:spcBef>
                          <a:spcPts val="249"/>
                        </a:spcBef>
                        <a:buClr>
                          <a:srgbClr val="000000"/>
                        </a:buClr>
                        <a:buSzPct val="7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Humanité,</a:t>
                      </a:r>
                      <a:r>
                        <a:rPr lang="en-US" sz="1000" b="0" u="none" spc="17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Littérature</a:t>
                      </a:r>
                      <a:r>
                        <a:rPr lang="en-US" sz="1000" b="0" u="none" spc="9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1000" b="0" u="none" spc="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Philosophie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14000"/>
                        </a:lnSpc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7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Histoire-Géographie, géopolitique </a:t>
                      </a:r>
                      <a:r>
                        <a:rPr lang="en-US" sz="10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 </a:t>
                      </a:r>
                      <a:r>
                        <a:rPr lang="en-US" sz="1000" b="0" u="none" spc="-30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</a:t>
                      </a:r>
                      <a:r>
                        <a:rPr lang="en-US" sz="1000" b="0" u="none" spc="9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politiques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00000"/>
                        </a:lnSpc>
                        <a:spcBef>
                          <a:spcPts val="556"/>
                        </a:spcBef>
                        <a:buClr>
                          <a:srgbClr val="000000"/>
                        </a:buClr>
                        <a:buSzPct val="7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</a:t>
                      </a:r>
                      <a:r>
                        <a:rPr lang="en-US" sz="10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Economiques</a:t>
                      </a:r>
                      <a:r>
                        <a:rPr lang="en-US" sz="1000" b="0" u="none" spc="9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Sociales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00000"/>
                        </a:lnSpc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7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Mathématiques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00000"/>
                        </a:lnSpc>
                        <a:spcBef>
                          <a:spcPts val="556"/>
                        </a:spcBef>
                        <a:buClr>
                          <a:srgbClr val="000000"/>
                        </a:buClr>
                        <a:buSzPct val="7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Physique-Chimie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00000"/>
                        </a:lnSpc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7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</a:t>
                      </a:r>
                      <a:r>
                        <a:rPr lang="en-US" sz="10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et</a:t>
                      </a:r>
                      <a:r>
                        <a:rPr lang="en-US" sz="1000" b="0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Vie</a:t>
                      </a:r>
                      <a:r>
                        <a:rPr lang="en-US" sz="1000" b="0" u="none" spc="9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de</a:t>
                      </a:r>
                      <a:r>
                        <a:rPr lang="en-US" sz="1000" b="0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 </a:t>
                      </a:r>
                      <a:r>
                        <a:rPr lang="en-US" sz="1000" b="0" u="none" spc="-3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Terre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00000"/>
                        </a:lnSpc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7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</a:t>
                      </a:r>
                      <a:r>
                        <a:rPr lang="en-US" sz="1000" b="0" u="none" spc="-3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de</a:t>
                      </a:r>
                      <a:r>
                        <a:rPr lang="en-US" sz="1000" b="0" u="none" spc="-20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l'ingénieur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14000"/>
                        </a:lnSpc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7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Langues,</a:t>
                      </a:r>
                      <a:r>
                        <a:rPr lang="en-US" sz="1000" b="0" u="none" spc="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Littérature</a:t>
                      </a:r>
                      <a:r>
                        <a:rPr lang="en-US" sz="1000" b="0" u="none" spc="17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1000" b="0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cultures </a:t>
                      </a:r>
                      <a:r>
                        <a:rPr lang="en-US" sz="1000" b="0" u="none" spc="-300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étrangères</a:t>
                      </a:r>
                      <a:r>
                        <a:rPr lang="en-US" sz="1000" b="0" u="none" spc="9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:</a:t>
                      </a:r>
                      <a:r>
                        <a:rPr lang="en-US" sz="10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Anglais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ts val="1624"/>
                        </a:lnSpc>
                        <a:spcBef>
                          <a:spcPts val="556"/>
                        </a:spcBef>
                        <a:buClr>
                          <a:srgbClr val="000000"/>
                        </a:buClr>
                        <a:buSzPct val="7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Arts</a:t>
                      </a:r>
                      <a:r>
                        <a:rPr lang="en-US" sz="1000" b="0" u="none" spc="-3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:</a:t>
                      </a:r>
                      <a:r>
                        <a:rPr lang="en-US" sz="1000" b="0" u="none" spc="-2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Théâtre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1440" marR="91440" marT="45720" marB="45720">
                    <a:lnL w="648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48240" defTabSz="457200">
                        <a:lnSpc>
                          <a:spcPct val="114000"/>
                        </a:lnSpc>
                        <a:spcBef>
                          <a:spcPts val="660"/>
                        </a:spcBef>
                      </a:pP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</a:t>
                      </a:r>
                      <a:r>
                        <a:rPr lang="en-US" sz="1000" b="1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Technologies</a:t>
                      </a:r>
                      <a:r>
                        <a:rPr lang="en-US" sz="1000" b="1" u="none" spc="2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de </a:t>
                      </a: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l'Industrie</a:t>
                      </a:r>
                      <a:r>
                        <a:rPr lang="en-US" sz="1000" b="1" u="none" spc="-2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 </a:t>
                      </a:r>
                      <a:r>
                        <a:rPr lang="en-US" sz="1000" b="1" u="none" spc="-26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du</a:t>
                      </a: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Développement</a:t>
                      </a:r>
                      <a:r>
                        <a:rPr lang="en-US" sz="1000" b="1" u="none" spc="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Durable (STI2D)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91320" indent="-343440" defTabSz="457200">
                        <a:lnSpc>
                          <a:spcPct val="114000"/>
                        </a:lnSpc>
                        <a:buClr>
                          <a:srgbClr val="000000"/>
                        </a:buClr>
                        <a:buSzPct val="83000"/>
                        <a:buFont typeface="Symbol"/>
                        <a:buChar char=""/>
                        <a:tabLst>
                          <a:tab pos="391320" algn="l"/>
                          <a:tab pos="391680" algn="l"/>
                        </a:tabLst>
                      </a:pP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Options en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terminale 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: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</a:t>
                      </a:r>
                      <a:r>
                        <a:rPr lang="fr-FR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Informatique et 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Numérique, </a:t>
                      </a:r>
                      <a:r>
                        <a:rPr lang="en-US" sz="1000" b="0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Innovation</a:t>
                      </a:r>
                      <a:r>
                        <a:rPr lang="en-US" sz="1000" b="0" u="none" spc="-4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Technologique</a:t>
                      </a:r>
                      <a:r>
                        <a:rPr lang="en-US" sz="1000" b="0" u="none" spc="-40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1000" b="0" u="none" spc="-20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Eco- </a:t>
                      </a:r>
                      <a:r>
                        <a:rPr lang="en-US" sz="1000" b="0" u="none" spc="-25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conception, Energies et 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environnement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14000"/>
                        </a:lnSpc>
                        <a:spcBef>
                          <a:spcPts val="995"/>
                        </a:spcBef>
                        <a:tabLst>
                          <a:tab pos="391320" algn="l"/>
                          <a:tab pos="391680" algn="l"/>
                        </a:tabLst>
                      </a:pP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</a:t>
                      </a:r>
                      <a:r>
                        <a:rPr lang="en-US" sz="1000" b="1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 Technologies</a:t>
                      </a:r>
                      <a:r>
                        <a:rPr lang="en-US" sz="1000" b="1" u="none" spc="28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du </a:t>
                      </a:r>
                      <a:r>
                        <a:rPr lang="en-US" sz="1000" b="1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Management</a:t>
                      </a:r>
                      <a:r>
                        <a:rPr lang="en-US" sz="1000" b="1" u="none" spc="9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10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de</a:t>
                      </a: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</a:t>
                      </a: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Gestion</a:t>
                      </a:r>
                      <a:r>
                        <a:rPr lang="en-US" sz="1000" b="1" u="none" spc="-2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(STMG)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91320" indent="-343440" defTabSz="457200">
                        <a:lnSpc>
                          <a:spcPct val="114000"/>
                        </a:lnSpc>
                        <a:buClr>
                          <a:srgbClr val="000000"/>
                        </a:buClr>
                        <a:buSzPct val="83000"/>
                        <a:buFont typeface="Symbol"/>
                        <a:buChar char=""/>
                        <a:tabLst>
                          <a:tab pos="391320" algn="l"/>
                          <a:tab pos="391680" algn="l"/>
                        </a:tabLst>
                      </a:pP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Options</a:t>
                      </a:r>
                      <a:r>
                        <a:rPr lang="en-US" sz="1000" b="0" u="none" spc="-3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en</a:t>
                      </a:r>
                      <a:r>
                        <a:rPr lang="en-US" sz="1000" b="0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terminale</a:t>
                      </a:r>
                      <a:r>
                        <a:rPr lang="en-US" sz="1000" b="0" u="none" spc="-3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: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Mercatique</a:t>
                      </a:r>
                      <a:r>
                        <a:rPr lang="en-US" sz="1000" b="0" u="none" spc="-40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ou </a:t>
                      </a:r>
                      <a:r>
                        <a:rPr lang="en-US" sz="1000" b="0" u="none" spc="-25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Gestion</a:t>
                      </a:r>
                      <a:r>
                        <a:rPr lang="en-US" sz="10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Financière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14000"/>
                        </a:lnSpc>
                        <a:spcBef>
                          <a:spcPts val="995"/>
                        </a:spcBef>
                        <a:tabLst>
                          <a:tab pos="391320" algn="l"/>
                          <a:tab pos="391680" algn="l"/>
                        </a:tabLst>
                      </a:pP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</a:t>
                      </a:r>
                      <a:r>
                        <a:rPr lang="en-US" sz="1000" b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et</a:t>
                      </a: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technologies</a:t>
                      </a:r>
                      <a:r>
                        <a:rPr lang="en-US" sz="1000" b="1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de</a:t>
                      </a:r>
                      <a:r>
                        <a:rPr lang="en-US" sz="1000" b="1" u="none" spc="9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</a:t>
                      </a:r>
                      <a:r>
                        <a:rPr lang="en-US" sz="1000" b="1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Santé</a:t>
                      </a:r>
                      <a:r>
                        <a:rPr lang="en-US" sz="10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du </a:t>
                      </a:r>
                      <a:r>
                        <a:rPr lang="en-US" sz="1000" b="1" u="none" spc="-26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Social</a:t>
                      </a:r>
                      <a:r>
                        <a:rPr lang="en-US" sz="1000" b="1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(ST2S)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07" name="Picture 2"/>
          <p:cNvPicPr/>
          <p:nvPr/>
        </p:nvPicPr>
        <p:blipFill>
          <a:blip r:embed="rId1"/>
          <a:stretch/>
        </p:blipFill>
        <p:spPr>
          <a:xfrm>
            <a:off x="7104240" y="423000"/>
            <a:ext cx="2360160" cy="9655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08" name="object 5"/>
          <p:cNvSpPr/>
          <p:nvPr/>
        </p:nvSpPr>
        <p:spPr>
          <a:xfrm>
            <a:off x="7393320" y="1888920"/>
            <a:ext cx="1868760" cy="4223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447480" defTabSz="914400">
              <a:lnSpc>
                <a:spcPct val="100000"/>
              </a:lnSpc>
              <a:spcBef>
                <a:spcPts val="85"/>
              </a:spcBef>
            </a:pPr>
            <a:r>
              <a:rPr lang="en-US" sz="1030" b="1" u="none" spc="-3" strike="noStrike">
                <a:solidFill>
                  <a:srgbClr val="0070C0"/>
                </a:solidFill>
                <a:effectLst/>
                <a:uFillTx/>
                <a:latin typeface="Arial"/>
                <a:ea typeface="Trebuchet MS"/>
              </a:rPr>
              <a:t>Les</a:t>
            </a:r>
            <a:r>
              <a:rPr lang="en-US" sz="1030" b="1" u="none" spc="-26" strike="noStrike">
                <a:solidFill>
                  <a:srgbClr val="0070C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1" u="none" spc="-3" strike="noStrike">
                <a:solidFill>
                  <a:srgbClr val="0070C0"/>
                </a:solidFill>
                <a:effectLst/>
                <a:uFillTx/>
                <a:latin typeface="Arial"/>
                <a:ea typeface="Trebuchet MS"/>
              </a:rPr>
              <a:t>Spécificités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47480" defTabSz="914400">
              <a:lnSpc>
                <a:spcPct val="100000"/>
              </a:lnSpc>
            </a:pPr>
            <a:endParaRPr lang="fr-FR" sz="10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58040" indent="-147600" defTabSz="914400">
              <a:lnSpc>
                <a:spcPct val="100000"/>
              </a:lnSpc>
              <a:buClr>
                <a:srgbClr val="0070C0"/>
              </a:buClr>
              <a:buFont typeface="Wingdings" charset="2"/>
              <a:buChar char=""/>
              <a:tabLst>
                <a:tab pos="158400" algn="l"/>
              </a:tabLst>
            </a:pPr>
            <a:r>
              <a:rPr lang="en-US" sz="1030" b="1" u="none" spc="-3" strike="noStrike">
                <a:solidFill>
                  <a:srgbClr val="0070C0"/>
                </a:solidFill>
                <a:effectLst/>
                <a:uFillTx/>
                <a:latin typeface="Arial"/>
                <a:ea typeface="Trebuchet MS"/>
              </a:rPr>
              <a:t>Sections</a:t>
            </a:r>
            <a:r>
              <a:rPr lang="en-US" sz="1030" b="1" u="none" spc="-31" strike="noStrike">
                <a:solidFill>
                  <a:srgbClr val="0070C0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1" u="none" spc="-3" strike="noStrike">
                <a:solidFill>
                  <a:srgbClr val="0070C0"/>
                </a:solidFill>
                <a:effectLst/>
                <a:uFillTx/>
                <a:latin typeface="Arial"/>
                <a:ea typeface="Trebuchet MS"/>
              </a:rPr>
              <a:t>Sportives: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58040" defTabSz="914400">
              <a:lnSpc>
                <a:spcPts val="1023"/>
              </a:lnSpc>
              <a:spcBef>
                <a:spcPts val="9"/>
              </a:spcBef>
              <a:tabLst>
                <a:tab pos="158400" algn="l"/>
              </a:tabLst>
            </a:pPr>
            <a:r>
              <a:rPr lang="en-US" sz="860" b="0" i="1" u="none" spc="-9" strike="noStrike">
                <a:solidFill>
                  <a:srgbClr val="0070C0"/>
                </a:solidFill>
                <a:effectLst/>
                <a:uFillTx/>
                <a:latin typeface="Arial"/>
                <a:ea typeface="Trebuchet MS"/>
              </a:rPr>
              <a:t>Multiniveaux</a:t>
            </a:r>
            <a:endParaRPr lang="fr-FR" sz="86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90000" indent="-79920" defTabSz="914400">
              <a:lnSpc>
                <a:spcPts val="1227"/>
              </a:lnSpc>
              <a:buClr>
                <a:srgbClr val="000000"/>
              </a:buClr>
              <a:buFont typeface="Wingdings" charset="2"/>
              <a:buChar char=""/>
              <a:tabLst>
                <a:tab pos="90720" algn="l"/>
              </a:tabLst>
            </a:pPr>
            <a:r>
              <a:rPr lang="fr-FR" sz="103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VTT APPN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tabLst>
                <a:tab pos="90720" algn="l"/>
              </a:tabLst>
            </a:pPr>
            <a:endParaRPr lang="fr-FR" sz="10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58040" indent="-147600" defTabSz="914400">
              <a:lnSpc>
                <a:spcPct val="100000"/>
              </a:lnSpc>
              <a:buClr>
                <a:srgbClr val="0070C0"/>
              </a:buClr>
              <a:buFont typeface="Wingdings" charset="2"/>
              <a:buChar char=""/>
              <a:tabLst>
                <a:tab pos="158400" algn="l"/>
              </a:tabLst>
            </a:pPr>
            <a:r>
              <a:rPr lang="en-US" sz="1030" b="1" u="none" spc="-3" strike="noStrike">
                <a:solidFill>
                  <a:srgbClr val="0070C0"/>
                </a:solidFill>
                <a:effectLst/>
                <a:uFillTx/>
                <a:latin typeface="Arial"/>
                <a:ea typeface="Trebuchet MS"/>
              </a:rPr>
              <a:t>Cordées de </a:t>
            </a:r>
            <a:r>
              <a:rPr lang="en-US" sz="1030" b="1" u="none" strike="noStrike">
                <a:solidFill>
                  <a:srgbClr val="0070C0"/>
                </a:solidFill>
                <a:effectLst/>
                <a:uFillTx/>
                <a:latin typeface="Arial"/>
                <a:ea typeface="Trebuchet MS"/>
              </a:rPr>
              <a:t>la </a:t>
            </a:r>
            <a:r>
              <a:rPr lang="en-US" sz="1030" b="1" u="none" spc="-3" strike="noStrike">
                <a:solidFill>
                  <a:srgbClr val="0070C0"/>
                </a:solidFill>
                <a:effectLst/>
                <a:uFillTx/>
                <a:latin typeface="Arial"/>
                <a:ea typeface="Trebuchet MS"/>
              </a:rPr>
              <a:t>réussite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440" defTabSz="914400">
              <a:lnSpc>
                <a:spcPct val="100000"/>
              </a:lnSpc>
              <a:tabLst>
                <a:tab pos="158400" algn="l"/>
              </a:tabLst>
            </a:pPr>
            <a:r>
              <a:rPr lang="fr-FR" sz="1030" b="0" u="sng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DISPO </a:t>
            </a:r>
            <a:r>
              <a:rPr lang="fr-FR" sz="1030" b="0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: Sciences Po Toulouse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440" defTabSz="914400">
              <a:lnSpc>
                <a:spcPct val="100000"/>
              </a:lnSpc>
              <a:tabLst>
                <a:tab pos="158400" algn="l"/>
              </a:tabLst>
            </a:pPr>
            <a:r>
              <a:rPr lang="fr-FR" sz="1030" b="0" u="sng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Ambition santé </a:t>
            </a:r>
            <a:r>
              <a:rPr lang="fr-FR" sz="1030" b="0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: parcours de poursuite d’étude en santé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440" defTabSz="914400">
              <a:lnSpc>
                <a:spcPct val="100000"/>
              </a:lnSpc>
              <a:tabLst>
                <a:tab pos="158400" algn="l"/>
              </a:tabLst>
            </a:pPr>
            <a:endParaRPr lang="fr-FR" sz="10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58040" indent="-147600" defTabSz="914400">
              <a:lnSpc>
                <a:spcPct val="100000"/>
              </a:lnSpc>
              <a:spcBef>
                <a:spcPts val="3"/>
              </a:spcBef>
              <a:buClr>
                <a:srgbClr val="0070BF"/>
              </a:buClr>
              <a:buFont typeface="Wingdings" charset="2"/>
              <a:buChar char=""/>
              <a:tabLst>
                <a:tab pos="158400" algn="l"/>
              </a:tabLst>
            </a:pPr>
            <a:r>
              <a:rPr lang="fr-FR" sz="1030" b="1" u="none" spc="-3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BIA : </a:t>
            </a:r>
            <a:r>
              <a:rPr lang="fr-FR" sz="1030" b="0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brevet d’Initiation à l’aéronautique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440" defTabSz="914400">
              <a:lnSpc>
                <a:spcPct val="100000"/>
              </a:lnSpc>
              <a:spcBef>
                <a:spcPts val="3"/>
              </a:spcBef>
              <a:tabLst>
                <a:tab pos="158400" algn="l"/>
              </a:tabLst>
            </a:pP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58040" indent="-147600" defTabSz="914400">
              <a:lnSpc>
                <a:spcPct val="100000"/>
              </a:lnSpc>
              <a:spcBef>
                <a:spcPts val="3"/>
              </a:spcBef>
              <a:buClr>
                <a:srgbClr val="0070BF"/>
              </a:buClr>
              <a:buFont typeface="Wingdings" charset="2"/>
              <a:buChar char=""/>
              <a:tabLst>
                <a:tab pos="158400" algn="l"/>
              </a:tabLst>
            </a:pPr>
            <a:r>
              <a:rPr lang="fr-FR" sz="1030" b="1" u="none" spc="-3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EDS départemental </a:t>
            </a:r>
            <a:r>
              <a:rPr lang="fr-FR" sz="1030" b="0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théâtre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58040" indent="-147600" defTabSz="914400">
              <a:lnSpc>
                <a:spcPct val="100000"/>
              </a:lnSpc>
              <a:spcBef>
                <a:spcPts val="3"/>
              </a:spcBef>
              <a:buClr>
                <a:srgbClr val="0070BF"/>
              </a:buClr>
              <a:buFont typeface="Wingdings" charset="2"/>
              <a:buChar char=""/>
              <a:tabLst>
                <a:tab pos="158400" algn="l"/>
              </a:tabLst>
            </a:pPr>
            <a:r>
              <a:rPr lang="fr-FR" sz="1030" b="1" u="none" spc="-3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Option </a:t>
            </a:r>
            <a:r>
              <a:rPr lang="fr-FR" sz="1030" b="0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théâtre</a:t>
            </a:r>
            <a:r>
              <a:rPr lang="fr-FR" sz="1030" b="0" u="none" spc="-3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fr-FR" sz="1030" b="1" u="none" spc="-3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(multiniveaux)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"/>
              </a:spcBef>
              <a:tabLst>
                <a:tab pos="158400" algn="l"/>
              </a:tabLst>
            </a:pP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58040" indent="-147600" defTabSz="914400">
              <a:lnSpc>
                <a:spcPct val="100000"/>
              </a:lnSpc>
              <a:buClr>
                <a:srgbClr val="0D79CA"/>
              </a:buClr>
              <a:buFont typeface="Wingdings" charset="2"/>
              <a:buChar char=""/>
              <a:tabLst>
                <a:tab pos="158400" algn="l"/>
              </a:tabLst>
            </a:pPr>
            <a:r>
              <a:rPr lang="en-US" sz="103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Options </a:t>
            </a:r>
            <a:r>
              <a:rPr lang="en-US" sz="1030" b="1" i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Terminales </a:t>
            </a:r>
            <a:r>
              <a:rPr lang="en-US" sz="1030" b="1" i="1" u="none" spc="-275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1" i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Générales</a:t>
            </a:r>
            <a:r>
              <a:rPr lang="en-US" sz="1030" b="0" i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: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  <a:tabLst>
                <a:tab pos="158400" algn="l"/>
              </a:tabLst>
            </a:pPr>
            <a:r>
              <a:rPr lang="en-US" sz="103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-Maths</a:t>
            </a:r>
            <a:r>
              <a:rPr lang="en-US" sz="1030" b="0" u="none" spc="-7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Expertes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  <a:tabLst>
                <a:tab pos="158400" algn="l"/>
              </a:tabLst>
            </a:pPr>
            <a:r>
              <a:rPr lang="en-US" sz="103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-Maths</a:t>
            </a:r>
            <a:r>
              <a:rPr lang="en-US" sz="1030" b="0" u="none" spc="-7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complémentaires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  <a:tabLst>
                <a:tab pos="158400" algn="l"/>
              </a:tabLst>
            </a:pPr>
            <a:r>
              <a:rPr lang="en-US" sz="1030" b="0" u="none" spc="-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</a:t>
            </a:r>
            <a:r>
              <a:rPr lang="fr-FR" sz="1030" b="0" u="none" spc="-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LCA Latin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09" name="object 4"/>
          <p:cNvSpPr/>
          <p:nvPr/>
        </p:nvSpPr>
        <p:spPr>
          <a:xfrm>
            <a:off x="7104240" y="1628640"/>
            <a:ext cx="2446920" cy="4462920"/>
          </a:xfrm>
          <a:custGeom>
            <a:avLst/>
            <a:gdLst>
              <a:gd name="textAreaLeft" fmla="*/ 0 w 2446920"/>
              <a:gd name="textAreaRight" fmla="*/ 2448360 w 2446920"/>
              <a:gd name="textAreaTop" fmla="*/ 0 h 4462920"/>
              <a:gd name="textAreaBottom" fmla="*/ 4464360 h 4462920"/>
            </a:gdLst>
            <a:ahLst/>
            <a:cxnLst/>
            <a:rect l="textAreaLeft" t="textAreaTop" r="textAreaRight" b="textAreaBottom"/>
            <a:pathLst>
              <a:path w="2379345" h="4419600">
                <a:moveTo>
                  <a:pt x="2374392" y="4419600"/>
                </a:moveTo>
                <a:lnTo>
                  <a:pt x="4572" y="4419600"/>
                </a:lnTo>
                <a:lnTo>
                  <a:pt x="0" y="4415028"/>
                </a:lnTo>
                <a:lnTo>
                  <a:pt x="0" y="3048"/>
                </a:lnTo>
                <a:lnTo>
                  <a:pt x="4572" y="0"/>
                </a:lnTo>
                <a:lnTo>
                  <a:pt x="2374392" y="0"/>
                </a:lnTo>
                <a:lnTo>
                  <a:pt x="2378964" y="3048"/>
                </a:lnTo>
                <a:lnTo>
                  <a:pt x="2378964" y="9144"/>
                </a:lnTo>
                <a:lnTo>
                  <a:pt x="18288" y="9144"/>
                </a:lnTo>
                <a:lnTo>
                  <a:pt x="9144" y="18288"/>
                </a:lnTo>
                <a:lnTo>
                  <a:pt x="18288" y="18288"/>
                </a:lnTo>
                <a:lnTo>
                  <a:pt x="18288" y="4401312"/>
                </a:lnTo>
                <a:lnTo>
                  <a:pt x="9144" y="4401312"/>
                </a:lnTo>
                <a:lnTo>
                  <a:pt x="18288" y="4410456"/>
                </a:lnTo>
                <a:lnTo>
                  <a:pt x="2378964" y="4410456"/>
                </a:lnTo>
                <a:lnTo>
                  <a:pt x="2378964" y="4415028"/>
                </a:lnTo>
                <a:lnTo>
                  <a:pt x="2374392" y="4419600"/>
                </a:lnTo>
                <a:close/>
              </a:path>
              <a:path w="2379345" h="4419600">
                <a:moveTo>
                  <a:pt x="18288" y="18288"/>
                </a:moveTo>
                <a:lnTo>
                  <a:pt x="9144" y="18288"/>
                </a:lnTo>
                <a:lnTo>
                  <a:pt x="18288" y="9144"/>
                </a:lnTo>
                <a:lnTo>
                  <a:pt x="18288" y="18288"/>
                </a:lnTo>
                <a:close/>
              </a:path>
              <a:path w="2379345" h="4419600">
                <a:moveTo>
                  <a:pt x="2359152" y="18288"/>
                </a:moveTo>
                <a:lnTo>
                  <a:pt x="18288" y="18288"/>
                </a:lnTo>
                <a:lnTo>
                  <a:pt x="18288" y="9144"/>
                </a:lnTo>
                <a:lnTo>
                  <a:pt x="2359152" y="9144"/>
                </a:lnTo>
                <a:lnTo>
                  <a:pt x="2359152" y="18288"/>
                </a:lnTo>
                <a:close/>
              </a:path>
              <a:path w="2379345" h="4419600">
                <a:moveTo>
                  <a:pt x="2359152" y="4410456"/>
                </a:moveTo>
                <a:lnTo>
                  <a:pt x="2359152" y="9144"/>
                </a:lnTo>
                <a:lnTo>
                  <a:pt x="2369820" y="18288"/>
                </a:lnTo>
                <a:lnTo>
                  <a:pt x="2378964" y="18288"/>
                </a:lnTo>
                <a:lnTo>
                  <a:pt x="2378964" y="4401312"/>
                </a:lnTo>
                <a:lnTo>
                  <a:pt x="2369820" y="4401312"/>
                </a:lnTo>
                <a:lnTo>
                  <a:pt x="2359152" y="4410456"/>
                </a:lnTo>
                <a:close/>
              </a:path>
              <a:path w="2379345" h="4419600">
                <a:moveTo>
                  <a:pt x="2378964" y="18288"/>
                </a:moveTo>
                <a:lnTo>
                  <a:pt x="2369820" y="18288"/>
                </a:lnTo>
                <a:lnTo>
                  <a:pt x="2359152" y="9144"/>
                </a:lnTo>
                <a:lnTo>
                  <a:pt x="2378964" y="9144"/>
                </a:lnTo>
                <a:lnTo>
                  <a:pt x="2378964" y="18288"/>
                </a:lnTo>
                <a:close/>
              </a:path>
              <a:path w="2379345" h="4419600">
                <a:moveTo>
                  <a:pt x="18288" y="4410456"/>
                </a:moveTo>
                <a:lnTo>
                  <a:pt x="9144" y="4401312"/>
                </a:lnTo>
                <a:lnTo>
                  <a:pt x="18288" y="4401312"/>
                </a:lnTo>
                <a:lnTo>
                  <a:pt x="18288" y="4410456"/>
                </a:lnTo>
                <a:close/>
              </a:path>
              <a:path w="2379345" h="4419600">
                <a:moveTo>
                  <a:pt x="2359152" y="4410456"/>
                </a:moveTo>
                <a:lnTo>
                  <a:pt x="18288" y="4410456"/>
                </a:lnTo>
                <a:lnTo>
                  <a:pt x="18288" y="4401312"/>
                </a:lnTo>
                <a:lnTo>
                  <a:pt x="2359152" y="4401312"/>
                </a:lnTo>
                <a:lnTo>
                  <a:pt x="2359152" y="4410456"/>
                </a:lnTo>
                <a:close/>
              </a:path>
              <a:path w="2379345" h="4419600">
                <a:moveTo>
                  <a:pt x="2378964" y="4410456"/>
                </a:moveTo>
                <a:lnTo>
                  <a:pt x="2359152" y="4410456"/>
                </a:lnTo>
                <a:lnTo>
                  <a:pt x="2369820" y="4401312"/>
                </a:lnTo>
                <a:lnTo>
                  <a:pt x="2378964" y="4401312"/>
                </a:lnTo>
                <a:lnTo>
                  <a:pt x="2378964" y="441045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70C0"/>
            </a:solidFill>
          </a:ln>
        </p:spPr>
        <p:style>
          <a:lnRef idx="0"/>
          <a:fillRef idx="0"/>
          <a:effectRef idx="0"/>
          <a:fontRef idx="minor"/>
        </p:style>
        <p:txBody>
          <a:bodyPr lIns="0" tIns="0" rIns="0" bIns="0" anchor="t">
            <a:noAutofit/>
          </a:bodyPr>
          <a:p>
            <a:pPr defTabSz="914400">
              <a:lnSpc>
                <a:spcPct val="100000"/>
              </a:lnSpc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  <a:ea typeface="Trebuchet MS"/>
            </a:endParaRPr>
          </a:p>
        </p:txBody>
      </p:sp>
      <p:sp>
        <p:nvSpPr>
          <p:cNvPr id="1010" name="ZoneTexte 5"/>
          <p:cNvSpPr/>
          <p:nvPr/>
        </p:nvSpPr>
        <p:spPr>
          <a:xfrm>
            <a:off x="9389160" y="163800"/>
            <a:ext cx="23054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GT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1" name="object 2"/>
          <p:cNvGraphicFramePr/>
          <p:nvPr/>
        </p:nvGraphicFramePr>
        <p:xfrm>
          <a:off x="1271520" y="476640"/>
          <a:ext cx="5562720" cy="5824440"/>
        </p:xfrm>
        <a:graphic>
          <a:graphicData uri="http://schemas.openxmlformats.org/drawingml/2006/table">
            <a:tbl>
              <a:tblPr/>
              <a:tblGrid>
                <a:gridCol w="2986920"/>
                <a:gridCol w="2576160"/>
              </a:tblGrid>
              <a:tr h="162720">
                <a:tc gridSpan="2">
                  <a:txBody>
                    <a:bodyPr anchor="t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  <a:spcBef>
                          <a:spcPts val="14"/>
                        </a:spcBef>
                      </a:pPr>
                      <a:r>
                        <a:rPr lang="en-US" sz="900" b="1" u="none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SECONDE</a:t>
                      </a:r>
                      <a:r>
                        <a:rPr lang="en-US" sz="900" b="1" u="none" spc="-31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GENERALE</a:t>
                      </a:r>
                      <a:r>
                        <a:rPr lang="en-US" sz="900" b="1" u="none" spc="-45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900" b="1" u="none" spc="-6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TECHNOLOGIQUE</a:t>
                      </a:r>
                      <a:endParaRPr lang="fr-FR" sz="9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1440" marR="91440" marT="45720" marB="45720">
                    <a:lnL w="648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365E90"/>
                    </a:solidFill>
                  </a:tcPr>
                </a:tc>
                <a:tc hMerge="1">
                  <a:txBody>
                    <a:bodyPr lIns="90000" tIns="45000" rIns="90000" bIns="45000" anchor="t">
                      <a:noAutofit/>
                    </a:bodyPr>
                    <a:p>
                      <a:endParaRPr lang="fr-FR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0000" marR="90000" marT="45000" marB="45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045880">
                <a:tc>
                  <a:txBody>
                    <a:bodyPr anchor="t">
                      <a:noAutofit/>
                    </a:bodyPr>
                    <a:p>
                      <a:pPr marL="857880" defTabSz="45720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lang="en-US" sz="1000" b="1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Enseignements</a:t>
                      </a:r>
                      <a:r>
                        <a:rPr lang="en-US" sz="1000" b="1" i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des</a:t>
                      </a:r>
                      <a:r>
                        <a:rPr lang="en-US" sz="1000" b="1" i="1" u="none" spc="-20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langues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5720" defTabSz="457200">
                        <a:lnSpc>
                          <a:spcPct val="100000"/>
                        </a:lnSpc>
                        <a:spcBef>
                          <a:spcPts val="218"/>
                        </a:spcBef>
                      </a:pP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-Anglais</a:t>
                      </a:r>
                      <a:r>
                        <a:rPr lang="en-US" sz="1000" b="0" u="none" spc="-4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3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LVA-LVB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5720" defTabSz="4572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-Allemand</a:t>
                      </a:r>
                      <a:r>
                        <a:rPr lang="en-US" sz="1000" b="0" u="none" spc="-4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3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LVA-LVB,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5720" defTabSz="4572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-Espagnol</a:t>
                      </a:r>
                      <a:r>
                        <a:rPr lang="en-US" sz="1000" b="0" u="none" spc="-5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3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LVA-LVB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5720" defTabSz="4572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C</a:t>
                      </a:r>
                      <a:r>
                        <a:rPr lang="en-US" sz="1000" b="0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h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i</a:t>
                      </a:r>
                      <a:r>
                        <a:rPr lang="en-US" sz="1000" b="0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n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ois</a:t>
                      </a:r>
                      <a:r>
                        <a:rPr lang="en-US" sz="1000" b="0" u="none" spc="-2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8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V</a:t>
                      </a:r>
                      <a:r>
                        <a:rPr lang="en-US" sz="1000" b="0" u="none" spc="-20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B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,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5720" defTabSz="4572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Occ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i</a:t>
                      </a:r>
                      <a:r>
                        <a:rPr lang="en-US" sz="10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an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8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VB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5720" defTabSz="457200">
                        <a:lnSpc>
                          <a:spcPct val="100000"/>
                        </a:lnSpc>
                        <a:spcBef>
                          <a:spcPts val="34"/>
                        </a:spcBef>
                      </a:pP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56480" defTabSz="457200">
                        <a:lnSpc>
                          <a:spcPct val="100000"/>
                        </a:lnSpc>
                      </a:pP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Sections</a:t>
                      </a:r>
                      <a:r>
                        <a:rPr lang="en-US" sz="1000" b="1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européennes:</a:t>
                      </a:r>
                      <a:r>
                        <a:rPr lang="en-US" sz="1000" b="1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30 </a:t>
                      </a: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places/section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5720" defTabSz="457200">
                        <a:lnSpc>
                          <a:spcPct val="114000"/>
                        </a:lnSpc>
                      </a:pP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</a:t>
                      </a:r>
                      <a:r>
                        <a:rPr lang="en-US" sz="1000" b="0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p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a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g</a:t>
                      </a:r>
                      <a:r>
                        <a:rPr lang="en-US" sz="1000" b="0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n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ol/</a:t>
                      </a:r>
                      <a:r>
                        <a:rPr lang="en-US" sz="1000" b="0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h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i</a:t>
                      </a:r>
                      <a:r>
                        <a:rPr lang="en-US" sz="1000" b="0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</a:t>
                      </a:r>
                      <a:r>
                        <a:rPr lang="en-US" sz="10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oi</a:t>
                      </a:r>
                      <a:r>
                        <a:rPr lang="en-US" sz="1000" b="0" u="none" spc="-2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r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</a:t>
                      </a:r>
                      <a:r>
                        <a:rPr lang="en-US" sz="10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</a:t>
                      </a:r>
                      <a:r>
                        <a:rPr lang="en-US" sz="1000" b="0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g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éo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g</a:t>
                      </a:r>
                      <a:r>
                        <a:rPr lang="en-US" sz="1000" b="0" u="none" spc="-2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r</a:t>
                      </a:r>
                      <a:r>
                        <a:rPr lang="en-US" sz="1000" b="0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a</a:t>
                      </a:r>
                      <a:r>
                        <a:rPr lang="en-US" sz="1000" b="0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p</a:t>
                      </a:r>
                      <a:r>
                        <a:rPr lang="en-US" sz="10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h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ie 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Anglais/histoire-géographie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1440" marR="91440" marT="45720" marB="45720">
                    <a:lnL w="648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664200" defTabSz="45720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lang="en-US" sz="1000" b="1" i="1" u="sng" strike="noStrike">
                          <a:solidFill>
                            <a:srgbClr val="006E82"/>
                          </a:solidFill>
                          <a:effectLst/>
                          <a:uFill>
                            <a:solidFill>
                              <a:srgbClr val="006E82"/>
                            </a:solidFill>
                          </a:uFill>
                          <a:latin typeface="Calibri"/>
                          <a:ea typeface="Trebuchet MS"/>
                        </a:rPr>
                        <a:t>1</a:t>
                      </a:r>
                      <a:r>
                        <a:rPr lang="en-US" sz="1000" b="1" i="1" u="sng" spc="-14" strike="noStrike">
                          <a:solidFill>
                            <a:srgbClr val="006E82"/>
                          </a:solidFill>
                          <a:effectLst/>
                          <a:uFill>
                            <a:solidFill>
                              <a:srgbClr val="006E82"/>
                            </a:solidFill>
                          </a:uFill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sng" strike="noStrike">
                          <a:solidFill>
                            <a:srgbClr val="006E82"/>
                          </a:solidFill>
                          <a:effectLst/>
                          <a:uFill>
                            <a:solidFill>
                              <a:srgbClr val="006E82"/>
                            </a:solidFill>
                          </a:uFill>
                          <a:latin typeface="Calibri"/>
                          <a:ea typeface="Trebuchet MS"/>
                        </a:rPr>
                        <a:t>option</a:t>
                      </a:r>
                      <a:r>
                        <a:rPr lang="en-US" sz="1000" b="1" i="1" u="sng" spc="-20" strike="noStrike">
                          <a:solidFill>
                            <a:srgbClr val="006E82"/>
                          </a:solidFill>
                          <a:effectLst/>
                          <a:uFill>
                            <a:solidFill>
                              <a:srgbClr val="006E82"/>
                            </a:solidFill>
                          </a:uFill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sng" strike="noStrike">
                          <a:solidFill>
                            <a:srgbClr val="006E82"/>
                          </a:solidFill>
                          <a:effectLst/>
                          <a:uFill>
                            <a:solidFill>
                              <a:srgbClr val="006E82"/>
                            </a:solidFill>
                          </a:uFill>
                          <a:latin typeface="Calibri"/>
                          <a:ea typeface="Trebuchet MS"/>
                        </a:rPr>
                        <a:t>possible</a:t>
                      </a:r>
                      <a:r>
                        <a:rPr lang="en-US" sz="1000" b="1" i="1" u="sng" spc="3" strike="noStrike">
                          <a:solidFill>
                            <a:srgbClr val="006E82"/>
                          </a:solidFill>
                          <a:effectLst/>
                          <a:uFill>
                            <a:solidFill>
                              <a:srgbClr val="006E82"/>
                            </a:solidFill>
                          </a:uFill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sng" strike="noStrike">
                          <a:solidFill>
                            <a:srgbClr val="006E82"/>
                          </a:solidFill>
                          <a:effectLst/>
                          <a:uFill>
                            <a:solidFill>
                              <a:srgbClr val="006E82"/>
                            </a:solidFill>
                          </a:uFill>
                          <a:latin typeface="Calibri"/>
                          <a:ea typeface="Trebuchet MS"/>
                        </a:rPr>
                        <a:t>au</a:t>
                      </a:r>
                      <a:r>
                        <a:rPr lang="en-US" sz="1000" b="1" i="1" u="sng" spc="-11" strike="noStrike">
                          <a:solidFill>
                            <a:srgbClr val="006E82"/>
                          </a:solidFill>
                          <a:effectLst/>
                          <a:uFill>
                            <a:solidFill>
                              <a:srgbClr val="006E82"/>
                            </a:solidFill>
                          </a:uFill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sng" strike="noStrike">
                          <a:solidFill>
                            <a:srgbClr val="006E82"/>
                          </a:solidFill>
                          <a:effectLst/>
                          <a:uFill>
                            <a:solidFill>
                              <a:srgbClr val="006E82"/>
                            </a:solidFill>
                          </a:uFill>
                          <a:latin typeface="Calibri"/>
                          <a:ea typeface="Trebuchet MS"/>
                        </a:rPr>
                        <a:t>choix</a:t>
                      </a:r>
                      <a:r>
                        <a:rPr lang="en-US" sz="1000" b="1" i="1" u="none" strike="noStrike">
                          <a:solidFill>
                            <a:srgbClr val="006E82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: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545400" indent="-173520" defTabSz="457200">
                        <a:lnSpc>
                          <a:spcPct val="100000"/>
                        </a:lnSpc>
                        <a:spcBef>
                          <a:spcPts val="218"/>
                        </a:spcBef>
                        <a:buClr>
                          <a:srgbClr val="000000"/>
                        </a:buClr>
                        <a:buFont typeface="Tahoma"/>
                        <a:buChar char="•"/>
                        <a:tabLst>
                          <a:tab pos="546120" algn="l"/>
                        </a:tabLst>
                      </a:pPr>
                      <a:r>
                        <a:rPr lang="en-US" sz="10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Options</a:t>
                      </a:r>
                      <a:r>
                        <a:rPr lang="en-US" sz="1000" b="1" i="1" u="none" spc="-20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de</a:t>
                      </a:r>
                      <a:r>
                        <a:rPr lang="en-US" sz="1000" b="1" i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</a:t>
                      </a:r>
                      <a:r>
                        <a:rPr lang="en-US" sz="1000" b="1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2GT</a:t>
                      </a:r>
                      <a:r>
                        <a:rPr lang="en-US" sz="1000" b="1" i="1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à</a:t>
                      </a:r>
                      <a:r>
                        <a:rPr lang="en-US" sz="1000" b="1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</a:t>
                      </a:r>
                      <a:r>
                        <a:rPr lang="en-US" sz="1000" b="1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Terminale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129600" indent="-81360" defTabSz="457200">
                        <a:lnSpc>
                          <a:spcPct val="100000"/>
                        </a:lnSpc>
                        <a:spcBef>
                          <a:spcPts val="215"/>
                        </a:spcBef>
                        <a:buClr>
                          <a:srgbClr val="000000"/>
                        </a:buClr>
                        <a:buFont typeface="Tahoma"/>
                        <a:buChar char="-"/>
                        <a:tabLst>
                          <a:tab pos="129600" algn="l"/>
                        </a:tabLst>
                      </a:pP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Latin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129600" indent="-81360" defTabSz="457200">
                        <a:lnSpc>
                          <a:spcPct val="100000"/>
                        </a:lnSpc>
                        <a:spcBef>
                          <a:spcPts val="215"/>
                        </a:spcBef>
                        <a:buClr>
                          <a:srgbClr val="000000"/>
                        </a:buClr>
                        <a:buFont typeface="Tahoma"/>
                        <a:buChar char="-"/>
                        <a:tabLst>
                          <a:tab pos="129600" algn="l"/>
                        </a:tabLst>
                      </a:pP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Allemand</a:t>
                      </a:r>
                      <a:r>
                        <a:rPr lang="en-US" sz="1000" b="0" u="none" spc="-5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3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LVC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129600" indent="-81360" defTabSz="457200">
                        <a:lnSpc>
                          <a:spcPct val="100000"/>
                        </a:lnSpc>
                        <a:spcBef>
                          <a:spcPts val="215"/>
                        </a:spcBef>
                        <a:buClr>
                          <a:srgbClr val="000000"/>
                        </a:buClr>
                        <a:buFont typeface="Tahoma"/>
                        <a:buChar char="-"/>
                        <a:tabLst>
                          <a:tab pos="129600" algn="l"/>
                        </a:tabLst>
                      </a:pP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Chinois</a:t>
                      </a:r>
                      <a:r>
                        <a:rPr lang="en-US" sz="1000" b="0" u="none" spc="-4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3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LVC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00000"/>
                        </a:lnSpc>
                        <a:spcBef>
                          <a:spcPts val="215"/>
                        </a:spcBef>
                        <a:tabLst>
                          <a:tab pos="129600" algn="l"/>
                        </a:tabLst>
                      </a:pP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-Occitan</a:t>
                      </a:r>
                      <a:r>
                        <a:rPr lang="en-US" sz="1000" b="0" u="none" spc="-3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LVC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694800" lvl="1" indent="-172800" defTabSz="457200">
                        <a:lnSpc>
                          <a:spcPct val="100000"/>
                        </a:lnSpc>
                        <a:spcBef>
                          <a:spcPts val="218"/>
                        </a:spcBef>
                        <a:buClr>
                          <a:srgbClr val="000000"/>
                        </a:buClr>
                        <a:buFont typeface="Tahoma"/>
                        <a:buChar char="•"/>
                        <a:tabLst>
                          <a:tab pos="695160" algn="l"/>
                        </a:tabLst>
                      </a:pPr>
                      <a:r>
                        <a:rPr lang="en-US" sz="10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Options</a:t>
                      </a:r>
                      <a:r>
                        <a:rPr lang="en-US" sz="1000" b="1" u="none" spc="-2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uniquement</a:t>
                      </a:r>
                      <a:r>
                        <a:rPr lang="en-US" sz="1000" b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en</a:t>
                      </a:r>
                      <a:r>
                        <a:rPr lang="en-US" sz="1000" b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2GT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00000"/>
                        </a:lnSpc>
                        <a:spcBef>
                          <a:spcPts val="215"/>
                        </a:spcBef>
                        <a:tabLst>
                          <a:tab pos="695160" algn="l"/>
                        </a:tabLst>
                      </a:pP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-Sciences </a:t>
                      </a:r>
                      <a:r>
                        <a:rPr lang="en-US" sz="10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de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l’Ingénieur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00000"/>
                        </a:lnSpc>
                        <a:spcBef>
                          <a:spcPts val="215"/>
                        </a:spcBef>
                        <a:tabLst>
                          <a:tab pos="695160" algn="l"/>
                        </a:tabLst>
                      </a:pP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-Sciences</a:t>
                      </a:r>
                      <a:r>
                        <a:rPr lang="en-US" sz="1000" b="0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Laboratoires/Biotechnologie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149760">
                <a:tc gridSpan="2">
                  <a:txBody>
                    <a:bodyPr anchor="t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lang="en-US" sz="900" b="1" i="1" u="none" spc="-6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Après</a:t>
                      </a:r>
                      <a:r>
                        <a:rPr lang="en-US" sz="900" b="1" i="1" u="none" spc="-20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i="1" u="none" spc="-11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 </a:t>
                      </a:r>
                      <a:r>
                        <a:rPr lang="en-US" sz="900" b="1" i="1" u="none" spc="-6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seconde</a:t>
                      </a:r>
                      <a:r>
                        <a:rPr lang="en-US" sz="900" b="1" i="1" u="none" spc="-26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i="1" u="none" spc="-6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GT…</a:t>
                      </a:r>
                      <a:endParaRPr lang="fr-FR" sz="9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1440" marR="91440" marT="45720" marB="45720">
                    <a:lnL w="648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 lIns="90000" tIns="45000" rIns="90000" bIns="45000" anchor="t">
                      <a:noAutofit/>
                    </a:bodyPr>
                    <a:p>
                      <a:endParaRPr lang="fr-FR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0000" marR="90000" marT="45000" marB="45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329400">
                <a:tc>
                  <a:txBody>
                    <a:bodyPr anchor="t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lang="en-US" sz="900" b="1" u="none" spc="-11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VOIE</a:t>
                      </a:r>
                      <a:r>
                        <a:rPr lang="en-US" sz="900" b="1" u="none" spc="-40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pc="-6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GENERALE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1440" marR="91440" marT="45720" marB="45720">
                    <a:lnL w="648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8CB3E2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marL="904320" defTabSz="457200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lang="en-US" sz="900" b="1" u="none" spc="-11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VOIE</a:t>
                      </a:r>
                      <a:r>
                        <a:rPr lang="en-US" sz="900" b="1" u="none" spc="-20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pc="-11" strike="noStrike">
                          <a:solidFill>
                            <a:srgbClr val="FFFFFF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TECHNOLOGIQUE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91CF50"/>
                    </a:solidFill>
                  </a:tcPr>
                </a:tc>
              </a:tr>
              <a:tr h="2990520">
                <a:tc>
                  <a:txBody>
                    <a:bodyPr anchor="t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  <a:spcBef>
                          <a:spcPts val="859"/>
                        </a:spcBef>
                      </a:pPr>
                      <a:r>
                        <a:rPr lang="en-US" sz="1000" b="1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Enseignements</a:t>
                      </a:r>
                      <a:r>
                        <a:rPr lang="en-US" sz="10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de</a:t>
                      </a:r>
                      <a:r>
                        <a:rPr lang="en-US" sz="1000" b="1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spécialité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algn="ctr" defTabSz="457200">
                        <a:lnSpc>
                          <a:spcPct val="100000"/>
                        </a:lnSpc>
                        <a:spcBef>
                          <a:spcPts val="218"/>
                        </a:spcBef>
                      </a:pPr>
                      <a:r>
                        <a:rPr lang="en-US" sz="1000" b="1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(3 </a:t>
                      </a:r>
                      <a:r>
                        <a:rPr lang="en-US" sz="10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choix</a:t>
                      </a:r>
                      <a:r>
                        <a:rPr lang="en-US" sz="1000" b="1" i="1" u="none" spc="9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en</a:t>
                      </a:r>
                      <a:r>
                        <a:rPr lang="en-US" sz="10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1</a:t>
                      </a:r>
                      <a:r>
                        <a:rPr lang="en-US" sz="1000" b="1" i="1" u="none" strike="noStrike" baseline="24000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ère</a:t>
                      </a:r>
                      <a:r>
                        <a:rPr lang="en-US" sz="1000" b="1" i="1" u="none" spc="85" strike="noStrike" baseline="24000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puis</a:t>
                      </a:r>
                      <a:r>
                        <a:rPr lang="en-US" sz="1000" b="1" i="1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2 </a:t>
                      </a:r>
                      <a:r>
                        <a:rPr lang="en-US" sz="1000" b="1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en</a:t>
                      </a:r>
                      <a:r>
                        <a:rPr lang="en-US" sz="10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1000" b="1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terminale)</a:t>
                      </a:r>
                      <a:endParaRPr lang="fr-FR" sz="10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00000"/>
                        </a:lnSpc>
                        <a:spcBef>
                          <a:spcPts val="204"/>
                        </a:spcBef>
                        <a:buClr>
                          <a:srgbClr val="000000"/>
                        </a:buClr>
                        <a:buSzPct val="9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Humanité,</a:t>
                      </a:r>
                      <a:r>
                        <a:rPr lang="en-US" sz="900" b="0" u="none" spc="-4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Littérature</a:t>
                      </a:r>
                      <a:r>
                        <a:rPr lang="en-US" sz="900" b="0" u="none" spc="-5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900" b="0" u="none" spc="-20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Philosophie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15000"/>
                        </a:lnSpc>
                        <a:spcBef>
                          <a:spcPts val="289"/>
                        </a:spcBef>
                        <a:buClr>
                          <a:srgbClr val="000000"/>
                        </a:buClr>
                        <a:buSzPct val="9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Histoire-Géographie, géopolitique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 </a:t>
                      </a:r>
                      <a:r>
                        <a:rPr lang="en-US" sz="900" b="0" u="none" spc="-23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politiques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00000"/>
                        </a:lnSpc>
                        <a:spcBef>
                          <a:spcPts val="490"/>
                        </a:spcBef>
                        <a:buClr>
                          <a:srgbClr val="000000"/>
                        </a:buClr>
                        <a:buSzPct val="9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</a:t>
                      </a:r>
                      <a:r>
                        <a:rPr lang="en-US" sz="900" b="0" u="none" spc="-3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Economiques</a:t>
                      </a:r>
                      <a:r>
                        <a:rPr lang="en-US" sz="900" b="0" u="none" spc="-5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9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Sociales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00000"/>
                        </a:lnSpc>
                        <a:spcBef>
                          <a:spcPts val="505"/>
                        </a:spcBef>
                        <a:buClr>
                          <a:srgbClr val="000000"/>
                        </a:buClr>
                        <a:buSzPct val="9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Mathématiques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00000"/>
                        </a:lnSpc>
                        <a:spcBef>
                          <a:spcPts val="490"/>
                        </a:spcBef>
                        <a:buClr>
                          <a:srgbClr val="000000"/>
                        </a:buClr>
                        <a:buSzPct val="9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Physique-Chimie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00000"/>
                        </a:lnSpc>
                        <a:spcBef>
                          <a:spcPts val="505"/>
                        </a:spcBef>
                        <a:buClr>
                          <a:srgbClr val="000000"/>
                        </a:buClr>
                        <a:buSzPct val="9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</a:t>
                      </a:r>
                      <a:r>
                        <a:rPr lang="en-US" sz="900" b="0" u="none" spc="-40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9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Vie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de</a:t>
                      </a:r>
                      <a:r>
                        <a:rPr lang="en-US" sz="9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</a:t>
                      </a:r>
                      <a:r>
                        <a:rPr lang="en-US" sz="9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Terre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00000"/>
                        </a:lnSpc>
                        <a:spcBef>
                          <a:spcPts val="490"/>
                        </a:spcBef>
                        <a:buClr>
                          <a:srgbClr val="000000"/>
                        </a:buClr>
                        <a:buSzPct val="9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Numérique</a:t>
                      </a:r>
                      <a:r>
                        <a:rPr lang="en-US" sz="900" b="0" u="none" spc="-2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</a:t>
                      </a:r>
                      <a:r>
                        <a:rPr lang="en-US" sz="900" b="0" u="none" spc="-3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Informatiques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00000"/>
                        </a:lnSpc>
                        <a:spcBef>
                          <a:spcPts val="505"/>
                        </a:spcBef>
                        <a:buClr>
                          <a:srgbClr val="000000"/>
                        </a:buClr>
                        <a:buSzPct val="9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</a:t>
                      </a:r>
                      <a:r>
                        <a:rPr lang="en-US" sz="900" b="0" u="none" spc="-40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de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l'ingénieur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14000"/>
                        </a:lnSpc>
                        <a:spcBef>
                          <a:spcPts val="295"/>
                        </a:spcBef>
                        <a:buClr>
                          <a:srgbClr val="000000"/>
                        </a:buClr>
                        <a:buSzPct val="9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Langues,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Littérature et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cultures étrangères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: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Anglais </a:t>
                      </a:r>
                      <a:r>
                        <a:rPr lang="en-US" sz="900" b="0" u="none" spc="-23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littérature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ou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Anglais Monde Contemporain </a:t>
                      </a:r>
                      <a:r>
                        <a:rPr lang="en-US" sz="900" b="0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ou </a:t>
                      </a:r>
                      <a:r>
                        <a:rPr lang="en-US" sz="900" b="0" u="none" spc="9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Espagnol</a:t>
                      </a:r>
                      <a:r>
                        <a:rPr lang="en-US" sz="900" b="0" u="none" spc="-3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Littérature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388080" indent="-343080" defTabSz="457200">
                        <a:lnSpc>
                          <a:spcPct val="100000"/>
                        </a:lnSpc>
                        <a:spcBef>
                          <a:spcPts val="505"/>
                        </a:spcBef>
                        <a:buClr>
                          <a:srgbClr val="000000"/>
                        </a:buClr>
                        <a:buSzPct val="91000"/>
                        <a:buFont typeface="Symbol"/>
                        <a:buChar char=""/>
                        <a:tabLst>
                          <a:tab pos="388080" algn="l"/>
                          <a:tab pos="388800" algn="l"/>
                        </a:tabLst>
                      </a:pP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Education</a:t>
                      </a:r>
                      <a:r>
                        <a:rPr lang="en-US" sz="900" b="0" u="none" spc="-3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Physique,</a:t>
                      </a:r>
                      <a:r>
                        <a:rPr lang="en-US" sz="900" b="0" u="none" spc="-3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Pratiques</a:t>
                      </a:r>
                      <a:r>
                        <a:rPr lang="en-US" sz="900" b="0" u="none" spc="-4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Culture</a:t>
                      </a:r>
                      <a:r>
                        <a:rPr lang="en-US" sz="900" b="0" u="none" spc="-3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Sportives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1440" marR="91440" marT="45720" marB="45720">
                    <a:lnL w="648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 marL="48240" defTabSz="457200">
                        <a:lnSpc>
                          <a:spcPct val="114000"/>
                        </a:lnSpc>
                        <a:spcBef>
                          <a:spcPts val="655"/>
                        </a:spcBef>
                      </a:pPr>
                      <a:r>
                        <a:rPr lang="en-US" sz="9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 et </a:t>
                      </a:r>
                      <a:r>
                        <a:rPr lang="en-US" sz="9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Technologies de </a:t>
                      </a:r>
                      <a:r>
                        <a:rPr lang="en-US" sz="9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l'Industrie et </a:t>
                      </a:r>
                      <a:r>
                        <a:rPr lang="en-US" sz="9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du </a:t>
                      </a:r>
                      <a:r>
                        <a:rPr lang="en-US" sz="900" b="1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Développement Durable </a:t>
                      </a:r>
                      <a:r>
                        <a:rPr lang="en-US" sz="9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(STI2D) : </a:t>
                      </a:r>
                      <a:r>
                        <a:rPr lang="en-US" sz="900" b="0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1 </a:t>
                      </a:r>
                      <a:r>
                        <a:rPr lang="en-US" sz="900" b="0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Spécialité au </a:t>
                      </a:r>
                      <a:r>
                        <a:rPr lang="en-US" sz="900" b="0" i="1" u="none" spc="-23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choix</a:t>
                      </a:r>
                      <a:r>
                        <a:rPr lang="en-US" sz="900" b="0" i="1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en</a:t>
                      </a:r>
                      <a:r>
                        <a:rPr lang="en-US" sz="900" b="0" i="1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terminale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-Science</a:t>
                      </a:r>
                      <a:r>
                        <a:rPr lang="en-US" sz="900" b="0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Informatique</a:t>
                      </a:r>
                      <a:r>
                        <a:rPr lang="en-US" sz="900" b="0" u="none" spc="-3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9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Numérique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00000"/>
                        </a:lnSpc>
                      </a:pP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-Innovation</a:t>
                      </a:r>
                      <a:r>
                        <a:rPr lang="en-US" sz="900" b="0" u="none" spc="-3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Technologique</a:t>
                      </a:r>
                      <a:r>
                        <a:rPr lang="en-US" sz="900" b="0" u="none" spc="-3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900" b="0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Eco-conception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00000"/>
                        </a:lnSpc>
                      </a:pP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-Energies</a:t>
                      </a:r>
                      <a:r>
                        <a:rPr lang="en-US" sz="900" b="0" u="none" spc="-3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900" b="0" u="none" spc="-40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environnement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00000"/>
                        </a:lnSpc>
                      </a:pP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-Architecture</a:t>
                      </a:r>
                      <a:r>
                        <a:rPr lang="en-US" sz="900" b="0" u="none" spc="-3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900" b="0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Construction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15000"/>
                        </a:lnSpc>
                      </a:pPr>
                      <a:r>
                        <a:rPr lang="en-US" sz="9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 et </a:t>
                      </a:r>
                      <a:r>
                        <a:rPr lang="en-US" sz="9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Technologies du </a:t>
                      </a:r>
                      <a:r>
                        <a:rPr lang="en-US" sz="9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Management et de </a:t>
                      </a:r>
                      <a:r>
                        <a:rPr lang="en-US" sz="9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 </a:t>
                      </a:r>
                      <a:r>
                        <a:rPr lang="en-US" sz="900" b="1" u="none" spc="-23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Gestion</a:t>
                      </a:r>
                      <a:r>
                        <a:rPr lang="en-US" sz="900" b="1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(STMG)</a:t>
                      </a:r>
                      <a:r>
                        <a:rPr lang="en-US" sz="900" b="1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1 </a:t>
                      </a:r>
                      <a:r>
                        <a:rPr lang="en-US" sz="900" b="0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spécialité</a:t>
                      </a:r>
                      <a:r>
                        <a:rPr lang="en-US" sz="900" b="0" i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au</a:t>
                      </a:r>
                      <a:r>
                        <a:rPr lang="en-US" sz="900" b="0" i="1" u="none" spc="2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choix </a:t>
                      </a:r>
                      <a:r>
                        <a:rPr lang="en-US" sz="900" b="0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en</a:t>
                      </a:r>
                      <a:r>
                        <a:rPr lang="en-US" sz="900" b="0" i="1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terminale </a:t>
                      </a:r>
                      <a:r>
                        <a:rPr lang="en-US" sz="900" b="0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Mercatique </a:t>
                      </a:r>
                      <a:r>
                        <a:rPr lang="en-US" sz="900" b="0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ou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Gestion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Financière </a:t>
                      </a:r>
                      <a:r>
                        <a:rPr lang="en-US" sz="900" b="0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ou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Ressources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Humaines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00000"/>
                        </a:lnSpc>
                        <a:spcBef>
                          <a:spcPts val="51"/>
                        </a:spcBef>
                      </a:pPr>
                      <a:endParaRPr lang="fr-FR" sz="1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00000"/>
                        </a:lnSpc>
                      </a:pPr>
                      <a:r>
                        <a:rPr lang="en-US" sz="9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</a:t>
                      </a:r>
                      <a:r>
                        <a:rPr lang="en-US" sz="9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</a:t>
                      </a:r>
                      <a:r>
                        <a:rPr lang="en-US" sz="9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technologies</a:t>
                      </a:r>
                      <a:r>
                        <a:rPr lang="en-US" sz="900" b="1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de</a:t>
                      </a:r>
                      <a:r>
                        <a:rPr lang="en-US" sz="900" b="1" u="none" spc="-20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laboratoire</a:t>
                      </a:r>
                      <a:r>
                        <a:rPr lang="en-US" sz="900" b="1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(STL)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00000"/>
                        </a:lnSpc>
                        <a:spcBef>
                          <a:spcPts val="196"/>
                        </a:spcBef>
                      </a:pPr>
                      <a:r>
                        <a:rPr lang="en-US" sz="900" b="1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1</a:t>
                      </a:r>
                      <a:r>
                        <a:rPr lang="en-US" sz="900" b="1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spécialité</a:t>
                      </a:r>
                      <a:r>
                        <a:rPr lang="en-US" sz="900" b="0" i="1" u="none" spc="-4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au</a:t>
                      </a:r>
                      <a:r>
                        <a:rPr lang="en-US" sz="900" b="0" i="1" u="none" spc="-1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choix</a:t>
                      </a:r>
                      <a:r>
                        <a:rPr lang="en-US" sz="900" b="0" i="1" u="none" spc="3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dès</a:t>
                      </a:r>
                      <a:r>
                        <a:rPr lang="en-US" sz="900" b="0" i="1" u="none" spc="-31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</a:t>
                      </a:r>
                      <a:r>
                        <a:rPr lang="en-US" sz="900" b="0" i="1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i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1ere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marL="48240" defTabSz="457200">
                        <a:lnSpc>
                          <a:spcPct val="114000"/>
                        </a:lnSpc>
                        <a:spcBef>
                          <a:spcPts val="11"/>
                        </a:spcBef>
                      </a:pP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Sciences Physiques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et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Chimiques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en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laboratoire </a:t>
                      </a:r>
                      <a:r>
                        <a:rPr lang="en-US" sz="900" b="0" u="none" spc="-235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SPCL</a:t>
                      </a:r>
                      <a:r>
                        <a:rPr lang="en-US" sz="900" b="0" u="none" spc="-2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ou</a:t>
                      </a:r>
                      <a:r>
                        <a:rPr lang="en-US" sz="900" b="0" u="none" spc="-14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 </a:t>
                      </a:r>
                      <a:r>
                        <a:rPr lang="en-US" sz="900" b="0" u="none" spc="-6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Calibri"/>
                          <a:ea typeface="Trebuchet MS"/>
                        </a:rPr>
                        <a:t>Biotechnologie</a:t>
                      </a:r>
                      <a:endParaRPr lang="fr-FR" sz="9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12" name="object 3"/>
          <p:cNvPicPr/>
          <p:nvPr/>
        </p:nvPicPr>
        <p:blipFill>
          <a:blip r:embed="rId1"/>
          <a:stretch/>
        </p:blipFill>
        <p:spPr>
          <a:xfrm>
            <a:off x="7990920" y="288000"/>
            <a:ext cx="1675800" cy="1312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13" name="object 4"/>
          <p:cNvSpPr/>
          <p:nvPr/>
        </p:nvSpPr>
        <p:spPr>
          <a:xfrm>
            <a:off x="7540560" y="1852920"/>
            <a:ext cx="2576520" cy="4838400"/>
          </a:xfrm>
          <a:custGeom>
            <a:avLst/>
            <a:gdLst>
              <a:gd name="textAreaLeft" fmla="*/ 0 w 2576520"/>
              <a:gd name="textAreaRight" fmla="*/ 2577960 w 2576520"/>
              <a:gd name="textAreaTop" fmla="*/ 0 h 4838400"/>
              <a:gd name="textAreaBottom" fmla="*/ 4839840 h 4838400"/>
            </a:gdLst>
            <a:ahLst/>
            <a:cxnLst/>
            <a:rect l="textAreaLeft" t="textAreaTop" r="textAreaRight" b="textAreaBottom"/>
            <a:pathLst>
              <a:path w="2379345" h="4419600">
                <a:moveTo>
                  <a:pt x="2374392" y="4419600"/>
                </a:moveTo>
                <a:lnTo>
                  <a:pt x="4572" y="4419600"/>
                </a:lnTo>
                <a:lnTo>
                  <a:pt x="0" y="4415028"/>
                </a:lnTo>
                <a:lnTo>
                  <a:pt x="0" y="3048"/>
                </a:lnTo>
                <a:lnTo>
                  <a:pt x="4572" y="0"/>
                </a:lnTo>
                <a:lnTo>
                  <a:pt x="2374392" y="0"/>
                </a:lnTo>
                <a:lnTo>
                  <a:pt x="2378964" y="3048"/>
                </a:lnTo>
                <a:lnTo>
                  <a:pt x="2378964" y="9144"/>
                </a:lnTo>
                <a:lnTo>
                  <a:pt x="18288" y="9144"/>
                </a:lnTo>
                <a:lnTo>
                  <a:pt x="9144" y="18288"/>
                </a:lnTo>
                <a:lnTo>
                  <a:pt x="18288" y="18288"/>
                </a:lnTo>
                <a:lnTo>
                  <a:pt x="18288" y="4401312"/>
                </a:lnTo>
                <a:lnTo>
                  <a:pt x="9144" y="4401312"/>
                </a:lnTo>
                <a:lnTo>
                  <a:pt x="18288" y="4410456"/>
                </a:lnTo>
                <a:lnTo>
                  <a:pt x="2378964" y="4410456"/>
                </a:lnTo>
                <a:lnTo>
                  <a:pt x="2378964" y="4415028"/>
                </a:lnTo>
                <a:lnTo>
                  <a:pt x="2374392" y="4419600"/>
                </a:lnTo>
                <a:close/>
              </a:path>
              <a:path w="2379345" h="4419600">
                <a:moveTo>
                  <a:pt x="18288" y="18288"/>
                </a:moveTo>
                <a:lnTo>
                  <a:pt x="9144" y="18288"/>
                </a:lnTo>
                <a:lnTo>
                  <a:pt x="18288" y="9144"/>
                </a:lnTo>
                <a:lnTo>
                  <a:pt x="18288" y="18288"/>
                </a:lnTo>
                <a:close/>
              </a:path>
              <a:path w="2379345" h="4419600">
                <a:moveTo>
                  <a:pt x="2359152" y="18288"/>
                </a:moveTo>
                <a:lnTo>
                  <a:pt x="18288" y="18288"/>
                </a:lnTo>
                <a:lnTo>
                  <a:pt x="18288" y="9144"/>
                </a:lnTo>
                <a:lnTo>
                  <a:pt x="2359152" y="9144"/>
                </a:lnTo>
                <a:lnTo>
                  <a:pt x="2359152" y="18288"/>
                </a:lnTo>
                <a:close/>
              </a:path>
              <a:path w="2379345" h="4419600">
                <a:moveTo>
                  <a:pt x="2359152" y="4410456"/>
                </a:moveTo>
                <a:lnTo>
                  <a:pt x="2359152" y="9144"/>
                </a:lnTo>
                <a:lnTo>
                  <a:pt x="2369820" y="18288"/>
                </a:lnTo>
                <a:lnTo>
                  <a:pt x="2378964" y="18288"/>
                </a:lnTo>
                <a:lnTo>
                  <a:pt x="2378964" y="4401312"/>
                </a:lnTo>
                <a:lnTo>
                  <a:pt x="2369820" y="4401312"/>
                </a:lnTo>
                <a:lnTo>
                  <a:pt x="2359152" y="4410456"/>
                </a:lnTo>
                <a:close/>
              </a:path>
              <a:path w="2379345" h="4419600">
                <a:moveTo>
                  <a:pt x="2378964" y="18288"/>
                </a:moveTo>
                <a:lnTo>
                  <a:pt x="2369820" y="18288"/>
                </a:lnTo>
                <a:lnTo>
                  <a:pt x="2359152" y="9144"/>
                </a:lnTo>
                <a:lnTo>
                  <a:pt x="2378964" y="9144"/>
                </a:lnTo>
                <a:lnTo>
                  <a:pt x="2378964" y="18288"/>
                </a:lnTo>
                <a:close/>
              </a:path>
              <a:path w="2379345" h="4419600">
                <a:moveTo>
                  <a:pt x="18288" y="4410456"/>
                </a:moveTo>
                <a:lnTo>
                  <a:pt x="9144" y="4401312"/>
                </a:lnTo>
                <a:lnTo>
                  <a:pt x="18288" y="4401312"/>
                </a:lnTo>
                <a:lnTo>
                  <a:pt x="18288" y="4410456"/>
                </a:lnTo>
                <a:close/>
              </a:path>
              <a:path w="2379345" h="4419600">
                <a:moveTo>
                  <a:pt x="2359152" y="4410456"/>
                </a:moveTo>
                <a:lnTo>
                  <a:pt x="18288" y="4410456"/>
                </a:lnTo>
                <a:lnTo>
                  <a:pt x="18288" y="4401312"/>
                </a:lnTo>
                <a:lnTo>
                  <a:pt x="2359152" y="4401312"/>
                </a:lnTo>
                <a:lnTo>
                  <a:pt x="2359152" y="4410456"/>
                </a:lnTo>
                <a:close/>
              </a:path>
              <a:path w="2379345" h="4419600">
                <a:moveTo>
                  <a:pt x="2378964" y="4410456"/>
                </a:moveTo>
                <a:lnTo>
                  <a:pt x="2359152" y="4410456"/>
                </a:lnTo>
                <a:lnTo>
                  <a:pt x="2369820" y="4401312"/>
                </a:lnTo>
                <a:lnTo>
                  <a:pt x="2378964" y="4401312"/>
                </a:lnTo>
                <a:lnTo>
                  <a:pt x="2378964" y="4410456"/>
                </a:lnTo>
                <a:close/>
              </a:path>
            </a:pathLst>
          </a:custGeom>
          <a:solidFill>
            <a:srgbClr val="00808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0" rIns="0" bIns="0" anchor="t">
            <a:noAutofit/>
          </a:bodyPr>
          <a:p>
            <a:pPr defTabSz="914400">
              <a:lnSpc>
                <a:spcPct val="100000"/>
              </a:lnSpc>
            </a:pP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  <a:ea typeface="Trebuchet MS"/>
            </a:endParaRPr>
          </a:p>
        </p:txBody>
      </p:sp>
      <p:sp>
        <p:nvSpPr>
          <p:cNvPr id="1014" name="object 5"/>
          <p:cNvSpPr/>
          <p:nvPr/>
        </p:nvSpPr>
        <p:spPr>
          <a:xfrm>
            <a:off x="7666200" y="1956600"/>
            <a:ext cx="2324880" cy="475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447480" defTabSz="914400">
              <a:lnSpc>
                <a:spcPct val="100000"/>
              </a:lnSpc>
              <a:spcBef>
                <a:spcPts val="85"/>
              </a:spcBef>
            </a:pPr>
            <a:r>
              <a:rPr lang="fr-FR" sz="1030" b="1" u="sng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   La structure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47480" defTabSz="914400">
              <a:lnSpc>
                <a:spcPct val="100000"/>
              </a:lnSpc>
              <a:spcBef>
                <a:spcPts val="85"/>
              </a:spcBef>
            </a:pP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90000" indent="-79920" defTabSz="914400">
              <a:lnSpc>
                <a:spcPts val="1227"/>
              </a:lnSpc>
              <a:buClr>
                <a:srgbClr val="000000"/>
              </a:buClr>
              <a:buFont typeface="OpenSymbol"/>
              <a:buChar char="-"/>
              <a:tabLst>
                <a:tab pos="90720" algn="l"/>
              </a:tabLst>
            </a:pPr>
            <a:r>
              <a:rPr lang="fr-FR" sz="103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15 classes 2</a:t>
            </a:r>
            <a:r>
              <a:rPr lang="fr-FR" sz="1029" b="0" u="none" spc="14" strike="noStrike" baseline="30000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nde</a:t>
            </a:r>
            <a:r>
              <a:rPr lang="fr-FR" sz="103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GT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90000" indent="-79920" defTabSz="914400">
              <a:lnSpc>
                <a:spcPts val="1227"/>
              </a:lnSpc>
              <a:buClr>
                <a:srgbClr val="000000"/>
              </a:buClr>
              <a:buFont typeface="OpenSymbol"/>
              <a:buChar char="-"/>
              <a:tabLst>
                <a:tab pos="90720" algn="l"/>
              </a:tabLst>
            </a:pPr>
            <a:r>
              <a:rPr lang="fr-FR" sz="103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9 classes 1ere G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90000" indent="-79920" defTabSz="914400">
              <a:lnSpc>
                <a:spcPts val="1227"/>
              </a:lnSpc>
              <a:buClr>
                <a:srgbClr val="000000"/>
              </a:buClr>
              <a:buFont typeface="OpenSymbol"/>
              <a:buChar char="-"/>
              <a:tabLst>
                <a:tab pos="90720" algn="l"/>
              </a:tabLst>
            </a:pPr>
            <a:r>
              <a:rPr lang="fr-FR" sz="103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6 classes 1ere techno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90000" indent="-79920" defTabSz="914400">
              <a:lnSpc>
                <a:spcPts val="1227"/>
              </a:lnSpc>
              <a:buClr>
                <a:srgbClr val="000000"/>
              </a:buClr>
              <a:buFont typeface="OpenSymbol"/>
              <a:buChar char="-"/>
              <a:tabLst>
                <a:tab pos="90720" algn="l"/>
              </a:tabLst>
            </a:pPr>
            <a:r>
              <a:rPr lang="fr-FR" sz="103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9 classes Tle G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90000" indent="-79920" defTabSz="914400">
              <a:lnSpc>
                <a:spcPts val="1227"/>
              </a:lnSpc>
              <a:buClr>
                <a:srgbClr val="000000"/>
              </a:buClr>
              <a:buFont typeface="OpenSymbol"/>
              <a:buChar char="-"/>
              <a:tabLst>
                <a:tab pos="90720" algn="l"/>
              </a:tabLst>
            </a:pPr>
            <a:r>
              <a:rPr lang="fr-FR" sz="103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5 classes Tle techno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ts val="1227"/>
              </a:lnSpc>
              <a:tabLst>
                <a:tab pos="90720" algn="l"/>
              </a:tabLst>
            </a:pP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90000" indent="-79920" defTabSz="914400">
              <a:lnSpc>
                <a:spcPts val="1227"/>
              </a:lnSpc>
              <a:buClr>
                <a:srgbClr val="000000"/>
              </a:buClr>
              <a:buFont typeface="OpenSymbol"/>
              <a:buChar char="-"/>
              <a:tabLst>
                <a:tab pos="90720" algn="l"/>
              </a:tabLst>
            </a:pPr>
            <a:r>
              <a:rPr lang="fr-FR" sz="103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6 sections de BTS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90000" indent="-79920" defTabSz="914400">
              <a:lnSpc>
                <a:spcPts val="1227"/>
              </a:lnSpc>
              <a:buClr>
                <a:srgbClr val="000000"/>
              </a:buClr>
              <a:buFont typeface="OpenSymbol"/>
              <a:buChar char="-"/>
              <a:tabLst>
                <a:tab pos="90720" algn="l"/>
              </a:tabLst>
            </a:pPr>
            <a:r>
              <a:rPr lang="fr-FR" sz="103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1 classe préparatoire MP / MP SI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440" defTabSz="914400">
              <a:lnSpc>
                <a:spcPct val="100000"/>
              </a:lnSpc>
              <a:tabLst>
                <a:tab pos="90720" algn="l"/>
              </a:tabLst>
            </a:pP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47480" defTabSz="914400">
              <a:lnSpc>
                <a:spcPct val="100000"/>
              </a:lnSpc>
              <a:spcBef>
                <a:spcPts val="85"/>
              </a:spcBef>
              <a:tabLst>
                <a:tab pos="90720" algn="l"/>
              </a:tabLst>
            </a:pPr>
            <a:r>
              <a:rPr lang="en-US" sz="1030" b="1" u="sng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Les</a:t>
            </a:r>
            <a:r>
              <a:rPr lang="en-US" sz="1030" b="1" u="sng" spc="-26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1" u="sng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Spécificités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47480" defTabSz="914400">
              <a:lnSpc>
                <a:spcPct val="100000"/>
              </a:lnSpc>
              <a:spcBef>
                <a:spcPts val="85"/>
              </a:spcBef>
              <a:tabLst>
                <a:tab pos="90720" algn="l"/>
              </a:tabLst>
            </a:pP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58040" indent="-147600" defTabSz="914400">
              <a:lnSpc>
                <a:spcPct val="100000"/>
              </a:lnSpc>
              <a:buClr>
                <a:srgbClr val="006E82"/>
              </a:buClr>
              <a:buFont typeface="Wingdings" charset="2"/>
              <a:buChar char=""/>
              <a:tabLst>
                <a:tab pos="158400" algn="l"/>
              </a:tabLst>
            </a:pPr>
            <a:r>
              <a:rPr lang="en-US" sz="1030" b="1" u="none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Sections</a:t>
            </a:r>
            <a:r>
              <a:rPr lang="en-US" sz="1030" b="1" u="none" spc="-31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1" u="none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Sportives</a:t>
            </a:r>
            <a:r>
              <a:rPr lang="en-US" sz="103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:</a:t>
            </a:r>
            <a:r>
              <a:rPr lang="fr-FR" sz="103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Rugby</a:t>
            </a:r>
            <a:r>
              <a:rPr lang="fr-FR" sz="103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/ </a:t>
            </a:r>
            <a:r>
              <a:rPr lang="en-US" sz="1030" b="0" u="none" spc="2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Danse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tabLst>
                <a:tab pos="158400" algn="l"/>
              </a:tabLst>
            </a:pPr>
            <a:endParaRPr lang="fr-FR" sz="111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58040" indent="-147600" defTabSz="914400">
              <a:lnSpc>
                <a:spcPct val="100000"/>
              </a:lnSpc>
              <a:buClr>
                <a:srgbClr val="006E82"/>
              </a:buClr>
              <a:buFont typeface="Wingdings" charset="2"/>
              <a:buChar char=""/>
              <a:tabLst>
                <a:tab pos="158400" algn="l"/>
              </a:tabLst>
            </a:pPr>
            <a:r>
              <a:rPr lang="en-US" sz="1030" b="1" u="none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Classe</a:t>
            </a:r>
            <a:r>
              <a:rPr lang="en-US" sz="1030" b="1" u="none" spc="-31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1" u="none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défense:</a:t>
            </a:r>
            <a:r>
              <a:rPr lang="en-US" sz="1030" b="1" u="none" spc="-31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860" b="0" i="1" u="none" spc="-9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Multi-niveaux</a:t>
            </a:r>
            <a:endParaRPr lang="fr-FR" sz="86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58040" indent="-147600" defTabSz="914400">
              <a:lnSpc>
                <a:spcPct val="100000"/>
              </a:lnSpc>
              <a:spcBef>
                <a:spcPts val="3"/>
              </a:spcBef>
              <a:buClr>
                <a:srgbClr val="006E82"/>
              </a:buClr>
              <a:buFont typeface="Wingdings" charset="2"/>
              <a:buChar char=""/>
              <a:tabLst>
                <a:tab pos="158400" algn="l"/>
              </a:tabLst>
            </a:pPr>
            <a:r>
              <a:rPr lang="en-US" sz="1030" b="1" i="1" u="none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Classe</a:t>
            </a:r>
            <a:r>
              <a:rPr lang="en-US" sz="1030" b="1" i="1" u="none" spc="-37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1" i="1" u="none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nature:</a:t>
            </a:r>
            <a:r>
              <a:rPr lang="en-US" sz="1030" b="1" i="1" u="none" spc="-14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0" i="1" u="none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Multi-niveaux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tabLst>
                <a:tab pos="158400" algn="l"/>
              </a:tabLst>
            </a:pPr>
            <a:endParaRPr lang="fr-FR" sz="10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58040" indent="-147600" defTabSz="914400">
              <a:lnSpc>
                <a:spcPct val="100000"/>
              </a:lnSpc>
              <a:buClr>
                <a:srgbClr val="006E82"/>
              </a:buClr>
              <a:buFont typeface="Wingdings" charset="2"/>
              <a:buChar char=""/>
              <a:tabLst>
                <a:tab pos="158400" algn="l"/>
              </a:tabLst>
            </a:pPr>
            <a:r>
              <a:rPr lang="en-US" sz="1030" b="1" u="none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Cordées de </a:t>
            </a:r>
            <a:r>
              <a:rPr lang="en-US" sz="1030" b="1" u="none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la </a:t>
            </a:r>
            <a:r>
              <a:rPr lang="en-US" sz="1030" b="1" u="none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réussite </a:t>
            </a:r>
            <a:r>
              <a:rPr lang="en-US" sz="1030" b="1" u="none" spc="-275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1" u="none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Ecole</a:t>
            </a:r>
            <a:r>
              <a:rPr lang="en-US" sz="1030" b="1" u="none" spc="-17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1" u="none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des</a:t>
            </a:r>
            <a:r>
              <a:rPr lang="en-US" sz="1030" b="1" u="none" spc="-17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1" u="none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mines</a:t>
            </a:r>
            <a:r>
              <a:rPr lang="en-US" sz="1030" b="1" u="none" spc="-26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1" u="none" spc="-9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d’Albi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tabLst>
                <a:tab pos="158400" algn="l"/>
              </a:tabLst>
            </a:pPr>
            <a:endParaRPr lang="fr-FR" sz="10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58040" indent="-147600" defTabSz="914400">
              <a:lnSpc>
                <a:spcPct val="100000"/>
              </a:lnSpc>
              <a:spcBef>
                <a:spcPts val="3"/>
              </a:spcBef>
              <a:buClr>
                <a:srgbClr val="0070BF"/>
              </a:buClr>
              <a:buFont typeface="Wingdings" charset="2"/>
              <a:buChar char=""/>
              <a:tabLst>
                <a:tab pos="158400" algn="l"/>
              </a:tabLst>
            </a:pPr>
            <a:r>
              <a:rPr lang="en-US" sz="1030" b="1" u="none" spc="-3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BIMER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tabLst>
                <a:tab pos="158400" algn="l"/>
              </a:tabLst>
            </a:pPr>
            <a:endParaRPr lang="fr-FR" sz="10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58040" indent="-147600" defTabSz="914400">
              <a:lnSpc>
                <a:spcPct val="100000"/>
              </a:lnSpc>
              <a:buClr>
                <a:srgbClr val="006E82"/>
              </a:buClr>
              <a:buFont typeface="Wingdings" charset="2"/>
              <a:buChar char=""/>
              <a:tabLst>
                <a:tab pos="158400" algn="l"/>
              </a:tabLst>
            </a:pPr>
            <a:r>
              <a:rPr lang="en-US" sz="1030" b="1" u="none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Options </a:t>
            </a:r>
            <a:r>
              <a:rPr lang="en-US" sz="1030" b="1" i="1" u="none" spc="-9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Terminales </a:t>
            </a:r>
            <a:r>
              <a:rPr lang="en-US" sz="1030" b="1" i="1" u="none" spc="-275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1" i="1" u="none" spc="-3" strike="noStrike">
                <a:solidFill>
                  <a:srgbClr val="006E82"/>
                </a:solidFill>
                <a:effectLst/>
                <a:uFillTx/>
                <a:latin typeface="Arial"/>
                <a:ea typeface="Trebuchet MS"/>
              </a:rPr>
              <a:t>Générales</a:t>
            </a:r>
            <a:r>
              <a:rPr lang="en-US" sz="1030" b="0" i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: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  <a:tabLst>
                <a:tab pos="158400" algn="l"/>
              </a:tabLst>
            </a:pPr>
            <a:r>
              <a:rPr lang="en-US" sz="103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-Maths</a:t>
            </a:r>
            <a:r>
              <a:rPr lang="en-US" sz="1030" b="0" u="none" spc="-7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Expertes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  <a:tabLst>
                <a:tab pos="158400" algn="l"/>
              </a:tabLst>
            </a:pPr>
            <a:r>
              <a:rPr lang="en-US" sz="103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-Maths</a:t>
            </a:r>
            <a:r>
              <a:rPr lang="en-US" sz="1030" b="0" u="none" spc="-7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complémentaires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" defTabSz="914400">
              <a:lnSpc>
                <a:spcPct val="100000"/>
              </a:lnSpc>
              <a:tabLst>
                <a:tab pos="158400" algn="l"/>
              </a:tabLst>
            </a:pPr>
            <a:r>
              <a:rPr lang="en-US" sz="1030" b="0" u="none" spc="-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-Droit</a:t>
            </a:r>
            <a:r>
              <a:rPr lang="en-US" sz="1030" b="0" u="none" spc="-4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-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et</a:t>
            </a:r>
            <a:r>
              <a:rPr lang="en-US" sz="103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2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Grands</a:t>
            </a:r>
            <a:r>
              <a:rPr lang="en-US" sz="1030" b="0" u="none" spc="-5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enjeux</a:t>
            </a:r>
            <a:r>
              <a:rPr lang="en-US" sz="1030" b="0" u="none" spc="-6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du </a:t>
            </a:r>
            <a:r>
              <a:rPr lang="en-US" sz="1030" b="0" u="none" spc="-30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Monde</a:t>
            </a:r>
            <a:r>
              <a:rPr lang="en-US" sz="1030" b="0" u="none" spc="-6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Contemporain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15" name="ZoneTexte 5"/>
          <p:cNvSpPr/>
          <p:nvPr/>
        </p:nvSpPr>
        <p:spPr>
          <a:xfrm>
            <a:off x="9408240" y="203040"/>
            <a:ext cx="23054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GT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Rectangle à coins arrondis 5"/>
          <p:cNvSpPr/>
          <p:nvPr/>
        </p:nvSpPr>
        <p:spPr>
          <a:xfrm>
            <a:off x="1703520" y="980640"/>
            <a:ext cx="5335560" cy="43056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017" name="PlaceHolder 1"/>
          <p:cNvSpPr>
            <a:spLocks noGrp="1"/>
          </p:cNvSpPr>
          <p:nvPr>
            <p:ph type="title"/>
          </p:nvPr>
        </p:nvSpPr>
        <p:spPr>
          <a:xfrm>
            <a:off x="2506320" y="1052640"/>
            <a:ext cx="5149080" cy="1154880"/>
          </a:xfrm>
          <a:prstGeom prst="rect">
            <a:avLst/>
          </a:prstGeom>
          <a:noFill/>
          <a:ln w="0">
            <a:noFill/>
          </a:ln>
        </p:spPr>
        <p:txBody>
          <a:bodyPr lIns="0" tIns="10800" rIns="0" bIns="0" anchor="t">
            <a:noAutofit/>
          </a:bodyPr>
          <a:lstStyle>
            <a:lvl1pPr marL="901800" indent="-891720" defTabSz="457200">
              <a:lnSpc>
                <a:spcPct val="100000"/>
              </a:lnSpc>
              <a:spcBef>
                <a:spcPts val="85"/>
              </a:spcBef>
              <a:buNone/>
              <a:tabLst>
                <a:tab pos="0" algn="l"/>
              </a:tabLst>
              <a:defRPr lang="fr-FR" sz="2000" b="0" u="none" spc="31" strike="noStrike">
                <a:solidFill>
                  <a:schemeClr val="lt1"/>
                </a:solidFill>
                <a:effectLst/>
                <a:uFillTx/>
                <a:latin typeface="Tahoma"/>
                <a:ea typeface="Trebuchet MS"/>
              </a:defRPr>
            </a:lvl1pPr>
          </a:lstStyle>
          <a:p>
            <a:pPr marL="901800" indent="-891720" defTabSz="457200">
              <a:lnSpc>
                <a:spcPct val="100000"/>
              </a:lnSpc>
              <a:spcBef>
                <a:spcPts val="85"/>
              </a:spcBef>
              <a:buNone/>
              <a:tabLst>
                <a:tab pos="0" algn="l"/>
              </a:tabLst>
            </a:pPr>
            <a:r>
              <a:rPr lang="fr-FR" sz="2000" b="0" u="none" spc="31" strike="noStrike">
                <a:solidFill>
                  <a:schemeClr val="lt1"/>
                </a:solidFill>
                <a:effectLst/>
                <a:uFillTx/>
                <a:latin typeface="Tahoma"/>
                <a:ea typeface="Trebuchet MS"/>
              </a:rPr>
              <a:t>Journées Portes Ouvertes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1018" name="object 3"/>
          <p:cNvPicPr/>
          <p:nvPr/>
        </p:nvPicPr>
        <p:blipFill>
          <a:blip r:embed="rId1"/>
          <a:stretch/>
        </p:blipFill>
        <p:spPr>
          <a:xfrm>
            <a:off x="1451880" y="1832400"/>
            <a:ext cx="1675800" cy="13122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19" name="Picture 2"/>
          <p:cNvPicPr/>
          <p:nvPr/>
        </p:nvPicPr>
        <p:blipFill>
          <a:blip r:embed="rId2"/>
          <a:stretch/>
        </p:blipFill>
        <p:spPr>
          <a:xfrm>
            <a:off x="1109520" y="4245120"/>
            <a:ext cx="2360160" cy="9655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20" name="AutoShape 2"/>
          <p:cNvSpPr/>
          <p:nvPr/>
        </p:nvSpPr>
        <p:spPr>
          <a:xfrm>
            <a:off x="212760" y="-144360"/>
            <a:ext cx="30348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Arial"/>
              <a:ea typeface="Trebuchet MS"/>
            </a:endParaRPr>
          </a:p>
        </p:txBody>
      </p:sp>
      <p:sp>
        <p:nvSpPr>
          <p:cNvPr id="1021" name="AutoShape 4"/>
          <p:cNvSpPr/>
          <p:nvPr/>
        </p:nvSpPr>
        <p:spPr>
          <a:xfrm>
            <a:off x="365040" y="7920"/>
            <a:ext cx="30348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Arial"/>
              <a:ea typeface="Trebuchet MS"/>
            </a:endParaRPr>
          </a:p>
        </p:txBody>
      </p:sp>
      <p:sp>
        <p:nvSpPr>
          <p:cNvPr id="1022" name="ZoneTexte 11"/>
          <p:cNvSpPr/>
          <p:nvPr/>
        </p:nvSpPr>
        <p:spPr>
          <a:xfrm>
            <a:off x="9120240" y="205920"/>
            <a:ext cx="23054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GT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23" name="ZoneTexte 12"/>
          <p:cNvSpPr/>
          <p:nvPr/>
        </p:nvSpPr>
        <p:spPr>
          <a:xfrm>
            <a:off x="4233960" y="4466880"/>
            <a:ext cx="248724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Vendredi 7 mars 16h à 19h30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Samedi 8 Mars de 9h à 12h30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24" name="ZoneTexte 13"/>
          <p:cNvSpPr/>
          <p:nvPr/>
        </p:nvSpPr>
        <p:spPr>
          <a:xfrm>
            <a:off x="4221720" y="2227680"/>
            <a:ext cx="171756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Vendredi 07 février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Samedi 08 Février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3528768446"/>
              </p:ext>
            </p:extLst>
          </p:nvPr>
        </p:nvGraphicFramePr>
        <p:xfrm>
          <a:off x="1127520" y="404640"/>
          <a:ext cx="8652600" cy="609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5560" cy="1644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fr-FR" sz="54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54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La formation professionnelle</a:t>
            </a:r>
            <a:endParaRPr lang="fr-FR" sz="5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19"/>
          </p:nvPr>
        </p:nvSpPr>
        <p:spPr/>
        <p:txBody>
          <a:bodyPr/>
          <a:p>
            <a:fld id="{D8678309-72FB-41B7-93CE-CBDB063742A9}" type="slidenum">
              <a:t>20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à coins arrondis 2"/>
          <p:cNvSpPr/>
          <p:nvPr/>
        </p:nvSpPr>
        <p:spPr>
          <a:xfrm>
            <a:off x="1271520" y="205920"/>
            <a:ext cx="7199280" cy="51228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027" name="PlaceHolder 1"/>
          <p:cNvSpPr>
            <a:spLocks noGrp="1"/>
          </p:cNvSpPr>
          <p:nvPr>
            <p:ph type="title"/>
          </p:nvPr>
        </p:nvSpPr>
        <p:spPr>
          <a:xfrm>
            <a:off x="2363040" y="205920"/>
            <a:ext cx="5299200" cy="45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>
            <a:lvl1pPr indent="0" algn="ctr" defTabSz="457200">
              <a:lnSpc>
                <a:spcPct val="100000"/>
              </a:lnSpc>
              <a:buNone/>
              <a:tabLst>
                <a:tab pos="0" algn="l"/>
              </a:tabLst>
              <a:defRPr lang="fr-FR" sz="20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Le schéma des études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28" name="Rectangle à coins arrondis 5"/>
          <p:cNvSpPr/>
          <p:nvPr/>
        </p:nvSpPr>
        <p:spPr>
          <a:xfrm>
            <a:off x="2158200" y="5545080"/>
            <a:ext cx="8638560" cy="3585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3° de collège, prépa-métiers, SEGPA …..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29" name="Rectangle à coins arrondis 6"/>
          <p:cNvSpPr/>
          <p:nvPr/>
        </p:nvSpPr>
        <p:spPr>
          <a:xfrm>
            <a:off x="2158200" y="4636800"/>
            <a:ext cx="3958560" cy="718560"/>
          </a:xfrm>
          <a:prstGeom prst="roundRect">
            <a:avLst>
              <a:gd name="adj" fmla="val 16667"/>
            </a:avLst>
          </a:prstGeom>
          <a:solidFill>
            <a:srgbClr val="5ECCF3"/>
          </a:solidFill>
          <a:ln cap="rnd">
            <a:solidFill>
              <a:srgbClr val="4596B3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1</a:t>
            </a:r>
            <a:r>
              <a:rPr lang="fr-FR" sz="1600" b="0" u="none" strike="noStrike" baseline="30000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ère</a:t>
            </a: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 année de CAP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30" name="Rectangle à coins arrondis 7"/>
          <p:cNvSpPr/>
          <p:nvPr/>
        </p:nvSpPr>
        <p:spPr>
          <a:xfrm>
            <a:off x="2156040" y="3718080"/>
            <a:ext cx="3958560" cy="718560"/>
          </a:xfrm>
          <a:prstGeom prst="roundRect">
            <a:avLst>
              <a:gd name="adj" fmla="val 16667"/>
            </a:avLst>
          </a:prstGeom>
          <a:solidFill>
            <a:srgbClr val="5ECCF3"/>
          </a:solidFill>
          <a:ln cap="rnd">
            <a:solidFill>
              <a:srgbClr val="4596B3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2</a:t>
            </a:r>
            <a:r>
              <a:rPr lang="fr-FR" sz="1600" b="0" u="none" strike="noStrike" baseline="30000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ère</a:t>
            </a: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 année de CAP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31" name="Rectangle à coins arrondis 8"/>
          <p:cNvSpPr/>
          <p:nvPr/>
        </p:nvSpPr>
        <p:spPr>
          <a:xfrm>
            <a:off x="6838200" y="4636800"/>
            <a:ext cx="3958560" cy="718560"/>
          </a:xfrm>
          <a:prstGeom prst="roundRect">
            <a:avLst>
              <a:gd name="adj" fmla="val 16667"/>
            </a:avLst>
          </a:prstGeom>
          <a:solidFill>
            <a:srgbClr val="FF8021"/>
          </a:solidFill>
          <a:ln cap="rnd">
            <a:solidFill>
              <a:srgbClr val="BC5E18"/>
            </a:solidFill>
            <a:rou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2</a:t>
            </a:r>
            <a:r>
              <a:rPr lang="fr-FR" sz="1600" b="0" u="none" strike="noStrike" baseline="30000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nde</a:t>
            </a:r>
            <a:r>
              <a:rPr lang="fr-FR" sz="1600" b="0" u="none" strike="noStrike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 bac professionnel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32" name="Rectangle à coins arrondis 9"/>
          <p:cNvSpPr/>
          <p:nvPr/>
        </p:nvSpPr>
        <p:spPr>
          <a:xfrm>
            <a:off x="6838200" y="3731400"/>
            <a:ext cx="3958560" cy="718560"/>
          </a:xfrm>
          <a:prstGeom prst="roundRect">
            <a:avLst>
              <a:gd name="adj" fmla="val 16667"/>
            </a:avLst>
          </a:prstGeom>
          <a:solidFill>
            <a:srgbClr val="FF8021"/>
          </a:solidFill>
          <a:ln cap="rnd">
            <a:solidFill>
              <a:srgbClr val="BC5E18"/>
            </a:solidFill>
            <a:rou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1</a:t>
            </a:r>
            <a:r>
              <a:rPr lang="fr-FR" sz="1600" b="0" u="none" strike="noStrike" baseline="30000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nde</a:t>
            </a:r>
            <a:r>
              <a:rPr lang="fr-FR" sz="1600" b="0" u="none" strike="noStrike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 bac professionnel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33" name="Rectangle à coins arrondis 10"/>
          <p:cNvSpPr/>
          <p:nvPr/>
        </p:nvSpPr>
        <p:spPr>
          <a:xfrm>
            <a:off x="6838200" y="2832480"/>
            <a:ext cx="3958560" cy="718560"/>
          </a:xfrm>
          <a:prstGeom prst="roundRect">
            <a:avLst>
              <a:gd name="adj" fmla="val 16667"/>
            </a:avLst>
          </a:prstGeom>
          <a:solidFill>
            <a:srgbClr val="FF8021"/>
          </a:solidFill>
          <a:ln cap="rnd">
            <a:solidFill>
              <a:srgbClr val="BC5E18"/>
            </a:solidFill>
            <a:rou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T</a:t>
            </a:r>
            <a:r>
              <a:rPr lang="fr-FR" sz="1600" b="0" u="none" strike="noStrike" baseline="30000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le</a:t>
            </a:r>
            <a:r>
              <a:rPr lang="fr-FR" sz="1600" b="0" u="none" strike="noStrike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 bac professionnel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34" name="Rectangle à coins arrondis 11"/>
          <p:cNvSpPr/>
          <p:nvPr/>
        </p:nvSpPr>
        <p:spPr>
          <a:xfrm>
            <a:off x="2863440" y="2812680"/>
            <a:ext cx="1618560" cy="718560"/>
          </a:xfrm>
          <a:prstGeom prst="roundRect">
            <a:avLst>
              <a:gd name="adj" fmla="val 16667"/>
            </a:avLst>
          </a:prstGeom>
          <a:solidFill>
            <a:srgbClr val="A7EA52"/>
          </a:solidFill>
          <a:ln cap="rnd">
            <a:solidFill>
              <a:srgbClr val="FFFFFF"/>
            </a:solidFill>
            <a:rou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1</a:t>
            </a:r>
            <a:r>
              <a:rPr lang="fr-FR" sz="1600" b="0" u="none" strike="noStrike" baseline="30000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ère</a:t>
            </a: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 année de BP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35" name="Rectangle à coins arrondis 12"/>
          <p:cNvSpPr/>
          <p:nvPr/>
        </p:nvSpPr>
        <p:spPr>
          <a:xfrm>
            <a:off x="4498200" y="2819160"/>
            <a:ext cx="1618560" cy="718560"/>
          </a:xfrm>
          <a:prstGeom prst="roundRect">
            <a:avLst>
              <a:gd name="adj" fmla="val 16667"/>
            </a:avLst>
          </a:prstGeom>
          <a:solidFill>
            <a:srgbClr val="A7EA52"/>
          </a:solidFill>
          <a:ln cap="rnd">
            <a:solidFill>
              <a:srgbClr val="7BAD3C"/>
            </a:solidFill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1</a:t>
            </a:r>
            <a:r>
              <a:rPr lang="fr-FR" sz="1600" b="0" u="none" strike="noStrike" baseline="30000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ère</a:t>
            </a: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 année de BMA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36" name="Rectangle à coins arrondis 13"/>
          <p:cNvSpPr/>
          <p:nvPr/>
        </p:nvSpPr>
        <p:spPr>
          <a:xfrm>
            <a:off x="2863440" y="1910520"/>
            <a:ext cx="1618560" cy="718560"/>
          </a:xfrm>
          <a:prstGeom prst="roundRect">
            <a:avLst>
              <a:gd name="adj" fmla="val 16667"/>
            </a:avLst>
          </a:prstGeom>
          <a:solidFill>
            <a:srgbClr val="A7EA52"/>
          </a:solidFill>
          <a:ln cap="rnd">
            <a:solidFill>
              <a:srgbClr val="FFFFFF"/>
            </a:solidFill>
            <a:rou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2</a:t>
            </a:r>
            <a:r>
              <a:rPr lang="fr-FR" sz="1600" b="0" u="none" strike="noStrike" baseline="30000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ème</a:t>
            </a: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 année de BP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37" name="Rectangle à coins arrondis 14"/>
          <p:cNvSpPr/>
          <p:nvPr/>
        </p:nvSpPr>
        <p:spPr>
          <a:xfrm>
            <a:off x="4498200" y="1914480"/>
            <a:ext cx="1618560" cy="718560"/>
          </a:xfrm>
          <a:prstGeom prst="roundRect">
            <a:avLst>
              <a:gd name="adj" fmla="val 16667"/>
            </a:avLst>
          </a:prstGeom>
          <a:solidFill>
            <a:srgbClr val="A7EA52"/>
          </a:solidFill>
          <a:ln cap="rnd">
            <a:solidFill>
              <a:srgbClr val="7BAD3C"/>
            </a:solidFill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2</a:t>
            </a:r>
            <a:r>
              <a:rPr lang="fr-FR" sz="1600" b="0" u="none" strike="noStrike" baseline="30000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ème</a:t>
            </a: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 année de BMA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38" name="Rectangle à coins arrondis 15"/>
          <p:cNvSpPr/>
          <p:nvPr/>
        </p:nvSpPr>
        <p:spPr>
          <a:xfrm>
            <a:off x="2863440" y="1360440"/>
            <a:ext cx="7933320" cy="3585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Vie active ou études supérieures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39" name="Flèche vers le haut 17"/>
          <p:cNvSpPr/>
          <p:nvPr/>
        </p:nvSpPr>
        <p:spPr>
          <a:xfrm>
            <a:off x="2363040" y="1735560"/>
            <a:ext cx="288360" cy="198108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040" name="Flèche vers le haut 18"/>
          <p:cNvSpPr/>
          <p:nvPr/>
        </p:nvSpPr>
        <p:spPr>
          <a:xfrm>
            <a:off x="3542040" y="1717560"/>
            <a:ext cx="288360" cy="1926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041" name="Flèche vers le haut 19"/>
          <p:cNvSpPr/>
          <p:nvPr/>
        </p:nvSpPr>
        <p:spPr>
          <a:xfrm>
            <a:off x="5160960" y="1713240"/>
            <a:ext cx="288360" cy="20016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042" name="Flèche vers le haut 20"/>
          <p:cNvSpPr/>
          <p:nvPr/>
        </p:nvSpPr>
        <p:spPr>
          <a:xfrm>
            <a:off x="8673480" y="1713240"/>
            <a:ext cx="288360" cy="109944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043" name="Rectangle à coins arrondis 21"/>
          <p:cNvSpPr/>
          <p:nvPr/>
        </p:nvSpPr>
        <p:spPr>
          <a:xfrm>
            <a:off x="2156040" y="1367280"/>
            <a:ext cx="705960" cy="3585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Vie active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44" name="Rectangle à coins arrondis 22"/>
          <p:cNvSpPr/>
          <p:nvPr/>
        </p:nvSpPr>
        <p:spPr>
          <a:xfrm>
            <a:off x="6838200" y="918720"/>
            <a:ext cx="3958560" cy="42372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Principalement BTS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45" name="Rectangle à coins arrondis 23"/>
          <p:cNvSpPr/>
          <p:nvPr/>
        </p:nvSpPr>
        <p:spPr>
          <a:xfrm>
            <a:off x="2863440" y="915840"/>
            <a:ext cx="3400560" cy="42372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CS / DNMADE…..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46" name="Rectangle à coins arrondis 24"/>
          <p:cNvSpPr/>
          <p:nvPr/>
        </p:nvSpPr>
        <p:spPr>
          <a:xfrm>
            <a:off x="1051560" y="4636800"/>
            <a:ext cx="821160" cy="7185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1 an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47" name="Rectangle à coins arrondis 25"/>
          <p:cNvSpPr/>
          <p:nvPr/>
        </p:nvSpPr>
        <p:spPr>
          <a:xfrm>
            <a:off x="1051560" y="3729960"/>
            <a:ext cx="821160" cy="7185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2 ans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48" name="Rectangle à coins arrondis 26"/>
          <p:cNvSpPr/>
          <p:nvPr/>
        </p:nvSpPr>
        <p:spPr>
          <a:xfrm>
            <a:off x="1051560" y="2832480"/>
            <a:ext cx="821160" cy="7185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3 ans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49" name="Rectangle à coins arrondis 27"/>
          <p:cNvSpPr/>
          <p:nvPr/>
        </p:nvSpPr>
        <p:spPr>
          <a:xfrm>
            <a:off x="1051560" y="1910520"/>
            <a:ext cx="821160" cy="7185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4 ans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cxnSp>
        <p:nvCxnSpPr>
          <p:cNvPr id="1050" name="Connecteur droit avec flèche 4"/>
          <p:cNvCxnSpPr/>
          <p:nvPr/>
        </p:nvCxnSpPr>
        <p:spPr>
          <a:xfrm flipV="1">
            <a:off x="6191640" y="6309360"/>
            <a:ext cx="574200" cy="9720"/>
          </a:xfrm>
          <a:prstGeom prst="straightConnector1">
            <a:avLst/>
          </a:prstGeom>
          <a:ln cap="rnd" w="38100">
            <a:solidFill>
              <a:srgbClr val="4E67C8"/>
            </a:solidFill>
            <a:round/>
            <a:headEnd len="med" type="triangle" w="med"/>
            <a:tailEnd len="med" type="triangle" w="med"/>
          </a:ln>
        </p:spPr>
      </p:cxnSp>
      <p:sp>
        <p:nvSpPr>
          <p:cNvPr id="1051" name="ZoneTexte 16"/>
          <p:cNvSpPr/>
          <p:nvPr/>
        </p:nvSpPr>
        <p:spPr>
          <a:xfrm>
            <a:off x="6847920" y="6093720"/>
            <a:ext cx="422928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Possibilités de passerelle au cas par cas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52" name="ZoneTexte 28"/>
          <p:cNvSpPr/>
          <p:nvPr/>
        </p:nvSpPr>
        <p:spPr>
          <a:xfrm>
            <a:off x="8962920" y="205920"/>
            <a:ext cx="30362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professionnelle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43"/>
          </p:nvPr>
        </p:nvSpPr>
        <p:spPr/>
        <p:txBody>
          <a:bodyPr/>
          <a:p>
            <a:fld id="{BA196F93-8AEE-448F-90B8-77249FA636A6}" type="slidenum">
              <a:t>21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Rectangle à coins arrondis 1"/>
          <p:cNvSpPr/>
          <p:nvPr/>
        </p:nvSpPr>
        <p:spPr>
          <a:xfrm>
            <a:off x="1722600" y="743400"/>
            <a:ext cx="7127280" cy="56700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054" name="Rectangle 7"/>
          <p:cNvSpPr/>
          <p:nvPr/>
        </p:nvSpPr>
        <p:spPr>
          <a:xfrm>
            <a:off x="1127520" y="1798560"/>
            <a:ext cx="10604520" cy="277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600" b="1" u="sng" strike="noStrike"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</a:rPr>
              <a:t>Les Périodes de Formation en Milieu Professionnel (PFMP)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600" b="0" u="sng" strike="noStrike"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</a:rPr>
              <a:t>Pour les CAP</a:t>
            </a: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</a:rPr>
              <a:t>: 14 semaines en 2 ans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600" b="0" u="sng" strike="noStrike"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</a:rPr>
              <a:t>Pour les BAC</a:t>
            </a: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</a:rPr>
              <a:t>: 20 semaines en 3 ans + 6 semaines optionnelles en Tle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fr-FR" sz="1600" b="0" u="sng" strike="noStrike">
                <a:solidFill>
                  <a:srgbClr val="FF0000"/>
                </a:solidFill>
                <a:effectLst/>
                <a:uFillTx/>
                <a:latin typeface="Trebuchet MS"/>
                <a:ea typeface="Trebuchet MS"/>
              </a:rPr>
              <a:t>Obligation</a:t>
            </a: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</a:rPr>
              <a:t> d’avoir le nombre de semaines pour obtenir le diplôme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</a:rPr>
              <a:t>Un accompagnement des élèves par les enseignants pour trouver les lieux de stages.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</a:rPr>
              <a:t>Un accompagnement des familles nécessaire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sng" strike="noStrike"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</a:rPr>
              <a:t>Un cahier des charges précis</a:t>
            </a: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</a:rPr>
              <a:t>: le stage complète la formation dispensée en atelier au lycée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</a:rPr>
              <a:t>Une validation des compétences en entreprise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55" name="ZoneTexte 2"/>
          <p:cNvSpPr/>
          <p:nvPr/>
        </p:nvSpPr>
        <p:spPr>
          <a:xfrm rot="472200">
            <a:off x="7358760" y="1959120"/>
            <a:ext cx="2395800" cy="730080"/>
          </a:xfrm>
          <a:prstGeom prst="rect">
            <a:avLst/>
          </a:prstGeom>
          <a:gradFill rotWithShape="0">
            <a:gsLst>
              <a:gs pos="0">
                <a:srgbClr val="D4EEFB"/>
              </a:gs>
              <a:gs pos="88000">
                <a:srgbClr val="7CD1F4"/>
              </a:gs>
            </a:gsLst>
            <a:lin ang="5868000"/>
          </a:gradFill>
          <a:ln cap="rnd">
            <a:solidFill>
              <a:srgbClr val="5ECCF3"/>
            </a:solidFill>
            <a:rou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  <p:txBody>
          <a:bodyPr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</a:rPr>
              <a:t>Modalités variables suivant les formations et/ou les lycées professionnels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56" name="Titre 1"/>
          <p:cNvSpPr/>
          <p:nvPr/>
        </p:nvSpPr>
        <p:spPr>
          <a:xfrm>
            <a:off x="2615040" y="825480"/>
            <a:ext cx="5731200" cy="48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rmAutofit/>
          </a:bodyPr>
          <a:p>
            <a:pPr algn="ctr" defTabSz="914400">
              <a:lnSpc>
                <a:spcPct val="89000"/>
              </a:lnSpc>
            </a:pPr>
            <a:r>
              <a:rPr lang="fr-FR" sz="20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Les modalités de formation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57" name="ZoneTexte 9"/>
          <p:cNvSpPr/>
          <p:nvPr/>
        </p:nvSpPr>
        <p:spPr>
          <a:xfrm rot="472200">
            <a:off x="9402840" y="3324960"/>
            <a:ext cx="2340720" cy="730080"/>
          </a:xfrm>
          <a:prstGeom prst="rect">
            <a:avLst/>
          </a:prstGeom>
          <a:gradFill rotWithShape="0">
            <a:gsLst>
              <a:gs pos="0">
                <a:srgbClr val="D4EEFB"/>
              </a:gs>
              <a:gs pos="88000">
                <a:srgbClr val="7CD1F4"/>
              </a:gs>
            </a:gsLst>
            <a:lin ang="5868000"/>
          </a:gradFill>
          <a:ln cap="rnd">
            <a:solidFill>
              <a:srgbClr val="5ECCF3"/>
            </a:solidFill>
            <a:rou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  <p:txBody>
          <a:bodyPr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</a:rPr>
              <a:t>Nécessité d’acquérir une culture et une posture professionnelle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58" name="ZoneTexte 10"/>
          <p:cNvSpPr/>
          <p:nvPr/>
        </p:nvSpPr>
        <p:spPr>
          <a:xfrm>
            <a:off x="8962920" y="205920"/>
            <a:ext cx="30362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professionnelle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59" name="Rectangle 11"/>
          <p:cNvSpPr/>
          <p:nvPr/>
        </p:nvSpPr>
        <p:spPr>
          <a:xfrm>
            <a:off x="1127520" y="4929480"/>
            <a:ext cx="8927640" cy="1308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600" b="1" u="sng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Possibilité en fonction des établissements de mobilité </a:t>
            </a:r>
            <a:r>
              <a:rPr lang="fr-FR" sz="1600" b="1" u="sng" strike="noStrike">
                <a:solidFill>
                  <a:schemeClr val="accent6">
                    <a:lumMod val="75000"/>
                  </a:schemeClr>
                </a:solidFill>
                <a:effectLst/>
                <a:uFillTx/>
                <a:latin typeface="Trebuchet MS"/>
                <a:ea typeface="Trebuchet MS"/>
              </a:rPr>
              <a:t>ERASMUS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Dans le cadre des PFMP certains établissements proposent de faire la période de formation dans un pays étranger. Exemple  : au LPH de Mazamet (Espagne, Allemagne, Finlande, Pologne et Italie)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ZoneTexte 2"/>
          <p:cNvSpPr/>
          <p:nvPr/>
        </p:nvSpPr>
        <p:spPr>
          <a:xfrm>
            <a:off x="767520" y="1772640"/>
            <a:ext cx="10179360" cy="325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Soutien, accompagnement personnalisé et accompagnement au choix d’orientation 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Pour les CAP: 3,5 heures hebdomadaires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43080" indent="-34308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Pour les BAC: 1 heure hebdomadaire 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Chef d’œuvre ou Réalisation de projets: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Réalisation d’un « chef d’œuvre »  (pluridisciplinaire) en CAP ou Réalisation de projets en BAC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Co-intervention :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45720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Enseignements professionnels et mathématiques-sciences en co-intervention 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45720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Enseignements professionnels et français en co-intervention 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fr-FR" sz="1600" b="1" u="none" strike="noStrike">
                <a:solidFill>
                  <a:srgbClr val="0070C0"/>
                </a:solidFill>
                <a:effectLst/>
                <a:uFillTx/>
                <a:latin typeface="Trebuchet MS"/>
                <a:ea typeface="Trebuchet MS"/>
              </a:rPr>
              <a:t>Des aides de la Région :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70C0"/>
              </a:buClr>
              <a:buFont typeface="Wingdings" charset="2"/>
              <a:buChar char=""/>
            </a:pPr>
            <a:r>
              <a:rPr lang="fr-FR" sz="1600" b="0" u="none" strike="noStrike">
                <a:solidFill>
                  <a:srgbClr val="0070C0"/>
                </a:solidFill>
                <a:effectLst/>
                <a:uFillTx/>
                <a:latin typeface="Trebuchet MS"/>
                <a:ea typeface="Trebuchet MS"/>
              </a:rPr>
              <a:t>Les tenues professionnelles, le matériel spécifique et un ordinateur sont fournis par le conseil régional.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61" name="Rectangle à coins arrondis 4"/>
          <p:cNvSpPr/>
          <p:nvPr/>
        </p:nvSpPr>
        <p:spPr>
          <a:xfrm>
            <a:off x="1717200" y="784440"/>
            <a:ext cx="7127280" cy="56700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062" name="ZoneTexte 5"/>
          <p:cNvSpPr/>
          <p:nvPr/>
        </p:nvSpPr>
        <p:spPr>
          <a:xfrm>
            <a:off x="8962920" y="205920"/>
            <a:ext cx="30362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professionnelle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63" name="Titre 1"/>
          <p:cNvSpPr/>
          <p:nvPr/>
        </p:nvSpPr>
        <p:spPr>
          <a:xfrm>
            <a:off x="2615040" y="825480"/>
            <a:ext cx="5731200" cy="48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rmAutofit/>
          </a:bodyPr>
          <a:p>
            <a:pPr algn="ctr" defTabSz="914400">
              <a:lnSpc>
                <a:spcPct val="89000"/>
              </a:lnSpc>
            </a:pPr>
            <a:r>
              <a:rPr lang="fr-FR" sz="20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Les modalités de formation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158"/>
          </p:nvPr>
        </p:nvSpPr>
        <p:spPr/>
        <p:txBody>
          <a:bodyPr/>
          <a:p>
            <a:fld id="{F33FA80F-8AA8-4BCC-A5A3-771E9DCF1229}" type="slidenum">
              <a:t>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Rectangle à coins arrondis 10"/>
          <p:cNvSpPr/>
          <p:nvPr/>
        </p:nvSpPr>
        <p:spPr>
          <a:xfrm>
            <a:off x="1458360" y="513720"/>
            <a:ext cx="6857640" cy="45000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065" name="Text Box 7"/>
          <p:cNvSpPr/>
          <p:nvPr/>
        </p:nvSpPr>
        <p:spPr>
          <a:xfrm>
            <a:off x="3793320" y="2317320"/>
            <a:ext cx="503280" cy="3654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457200">
              <a:lnSpc>
                <a:spcPct val="100000"/>
              </a:lnSpc>
              <a:spcBef>
                <a:spcPts val="901"/>
              </a:spcBef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Arial"/>
              <a:ea typeface="Trebuchet MS"/>
            </a:endParaRPr>
          </a:p>
        </p:txBody>
      </p:sp>
      <p:sp>
        <p:nvSpPr>
          <p:cNvPr id="1066" name="Text Box 16"/>
          <p:cNvSpPr/>
          <p:nvPr/>
        </p:nvSpPr>
        <p:spPr>
          <a:xfrm>
            <a:off x="3224520" y="1623240"/>
            <a:ext cx="1798560" cy="440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dir="t" rig="threeP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Statut : Scolaire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67" name="Text Box 19"/>
          <p:cNvSpPr/>
          <p:nvPr/>
        </p:nvSpPr>
        <p:spPr>
          <a:xfrm>
            <a:off x="6971760" y="1623240"/>
            <a:ext cx="1798560" cy="4622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dir="t" rig="threeP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Statut : Apprenti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68" name="Titre 1"/>
          <p:cNvSpPr/>
          <p:nvPr/>
        </p:nvSpPr>
        <p:spPr>
          <a:xfrm>
            <a:off x="1343520" y="1048680"/>
            <a:ext cx="9657360" cy="434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457200">
              <a:lnSpc>
                <a:spcPct val="100000"/>
              </a:lnSpc>
            </a:pPr>
            <a:r>
              <a:rPr lang="fr-FR" sz="1200" b="0" u="none" strike="noStrike">
                <a:solidFill>
                  <a:schemeClr val="dk2"/>
                </a:solidFill>
                <a:effectLst/>
                <a:uFillTx/>
                <a:latin typeface="Trebuchet MS"/>
                <a:ea typeface="Trebuchet MS"/>
              </a:rPr>
              <a:t>L’année de première et/ou de terminale est possible sous statut scolaire ou d’apprenti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fr-FR" sz="1200" b="0" u="none" strike="noStrike">
                <a:solidFill>
                  <a:schemeClr val="dk2"/>
                </a:solidFill>
                <a:effectLst/>
                <a:uFillTx/>
                <a:latin typeface="Trebuchet MS"/>
                <a:ea typeface="Trebuchet MS"/>
              </a:rPr>
              <a:t>Attention, il n’y a pas d’apprentissage proposé en classe de 2nde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69" name="Titre 1"/>
          <p:cNvSpPr/>
          <p:nvPr/>
        </p:nvSpPr>
        <p:spPr>
          <a:xfrm>
            <a:off x="1748880" y="6378120"/>
            <a:ext cx="8846280" cy="432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2"/>
                </a:solidFill>
                <a:effectLst/>
                <a:uFillTx/>
                <a:latin typeface="Trebuchet MS"/>
                <a:ea typeface="Trebuchet MS"/>
              </a:rPr>
              <a:t>EXEMPLE EN SEMAINES DE LA RÉPARTITION DES TEMPS EN 1</a:t>
            </a:r>
            <a:r>
              <a:rPr lang="fr-FR" sz="1600" b="1" u="none" strike="noStrike" baseline="30000">
                <a:solidFill>
                  <a:schemeClr val="dk2"/>
                </a:solidFill>
                <a:effectLst/>
                <a:uFillTx/>
                <a:latin typeface="Trebuchet MS"/>
                <a:ea typeface="Trebuchet MS"/>
              </a:rPr>
              <a:t>ère</a:t>
            </a:r>
            <a:r>
              <a:rPr lang="fr-FR" sz="1600" b="1" u="none" strike="noStrike">
                <a:solidFill>
                  <a:schemeClr val="dk2"/>
                </a:solidFill>
                <a:effectLst/>
                <a:uFillTx/>
                <a:latin typeface="Trebuchet MS"/>
                <a:ea typeface="Trebuchet MS"/>
              </a:rPr>
              <a:t> 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70" name="Rectangle à coins arrondis 2"/>
          <p:cNvSpPr/>
          <p:nvPr/>
        </p:nvSpPr>
        <p:spPr>
          <a:xfrm>
            <a:off x="10069920" y="3572280"/>
            <a:ext cx="1725480" cy="1080000"/>
          </a:xfrm>
          <a:prstGeom prst="roundRect">
            <a:avLst>
              <a:gd name="adj" fmla="val 16667"/>
            </a:avLst>
          </a:prstGeom>
          <a:noFill/>
          <a:ln cap="rnd">
            <a:solidFill>
              <a:srgbClr val="F14124"/>
            </a:solidFill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rgbClr val="000000"/>
                </a:solidFill>
                <a:effectLst/>
                <a:uFillTx/>
                <a:latin typeface="Trebuchet MS"/>
                <a:ea typeface="Trebuchet MS"/>
              </a:rPr>
              <a:t>Bac Pro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71" name="ZoneTexte 3"/>
          <p:cNvSpPr/>
          <p:nvPr/>
        </p:nvSpPr>
        <p:spPr>
          <a:xfrm>
            <a:off x="6613560" y="2086920"/>
            <a:ext cx="317628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Contrat de travail- salarié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72" name="ZoneTexte 43"/>
          <p:cNvSpPr/>
          <p:nvPr/>
        </p:nvSpPr>
        <p:spPr>
          <a:xfrm>
            <a:off x="2839320" y="2086920"/>
            <a:ext cx="317628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Affectation puis inscription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73" name="Titre 1"/>
          <p:cNvSpPr/>
          <p:nvPr/>
        </p:nvSpPr>
        <p:spPr>
          <a:xfrm>
            <a:off x="2021760" y="513720"/>
            <a:ext cx="6179400" cy="45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rmAutofit/>
          </a:bodyPr>
          <a:p>
            <a:pPr algn="ctr" defTabSz="914400">
              <a:lnSpc>
                <a:spcPct val="89000"/>
              </a:lnSpc>
            </a:pPr>
            <a:r>
              <a:rPr lang="fr-FR" sz="20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La voie de l’apprentissage?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grpSp>
        <p:nvGrpSpPr>
          <p:cNvPr id="1074" name="Groupe 6"/>
          <p:cNvGrpSpPr/>
          <p:nvPr/>
        </p:nvGrpSpPr>
        <p:grpSpPr>
          <a:xfrm>
            <a:off x="7611840" y="2509920"/>
            <a:ext cx="704160" cy="3742560"/>
            <a:chOff x="7611840" y="2509920"/>
            <a:chExt cx="704160" cy="3742560"/>
          </a:xfrm>
        </p:grpSpPr>
        <p:sp>
          <p:nvSpPr>
            <p:cNvPr id="1075" name="Rectangle 18"/>
            <p:cNvSpPr/>
            <p:nvPr/>
          </p:nvSpPr>
          <p:spPr>
            <a:xfrm>
              <a:off x="7611840" y="2509920"/>
              <a:ext cx="704160" cy="1438560"/>
            </a:xfrm>
            <a:prstGeom prst="rect">
              <a:avLst/>
            </a:prstGeom>
            <a:solidFill>
              <a:srgbClr val="4E67C8"/>
            </a:solidFill>
            <a:ln cap="rnd">
              <a:solidFill>
                <a:srgbClr val="394C9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pPr algn="ctr" defTabSz="457200">
                <a:lnSpc>
                  <a:spcPct val="100000"/>
                </a:lnSpc>
              </a:pPr>
              <a:r>
                <a:rPr lang="fr-FR" sz="1600" b="1" u="none" strike="noStrike">
                  <a:solidFill>
                    <a:schemeClr val="accent6">
                      <a:lumMod val="75000"/>
                    </a:schemeClr>
                  </a:solidFill>
                  <a:effectLst/>
                  <a:uFillTx/>
                  <a:latin typeface="Trebuchet MS"/>
                  <a:ea typeface="Trebuchet MS"/>
                </a:rPr>
                <a:t>20</a:t>
              </a:r>
              <a:r>
                <a:rPr lang="fr-FR" sz="1600" b="0" u="none" strike="noStrike">
                  <a:solidFill>
                    <a:srgbClr val="FFFFFF"/>
                  </a:solidFill>
                  <a:effectLst/>
                  <a:uFillTx/>
                  <a:latin typeface="Trebuchet MS"/>
                  <a:ea typeface="Trebuchet MS"/>
                </a:rPr>
                <a:t> S.</a:t>
              </a:r>
              <a:endParaRPr lang="fr-FR" sz="1600" b="0" u="none" strike="noStrike">
                <a:solidFill>
                  <a:srgbClr val="FFFFFF"/>
                </a:solidFill>
                <a:effectLst/>
                <a:uFillTx/>
                <a:latin typeface="Calibri"/>
              </a:endParaRPr>
            </a:p>
            <a:p>
              <a:pPr algn="ctr" defTabSz="457200">
                <a:lnSpc>
                  <a:spcPct val="100000"/>
                </a:lnSpc>
              </a:pPr>
              <a:r>
                <a:rPr lang="fr-FR" sz="1600" b="0" u="none" strike="noStrike">
                  <a:solidFill>
                    <a:srgbClr val="FFFFFF"/>
                  </a:solidFill>
                  <a:effectLst/>
                  <a:uFillTx/>
                  <a:latin typeface="Trebuchet MS"/>
                  <a:ea typeface="Trebuchet MS"/>
                </a:rPr>
                <a:t>de</a:t>
              </a:r>
              <a:endParaRPr lang="fr-FR" sz="1600" b="0" u="none" strike="noStrike">
                <a:solidFill>
                  <a:srgbClr val="FFFFFF"/>
                </a:solidFill>
                <a:effectLst/>
                <a:uFillTx/>
                <a:latin typeface="Calibri"/>
              </a:endParaRPr>
            </a:p>
            <a:p>
              <a:pPr algn="ctr" defTabSz="457200">
                <a:lnSpc>
                  <a:spcPct val="100000"/>
                </a:lnSpc>
              </a:pPr>
              <a:r>
                <a:rPr lang="fr-FR" sz="1600" b="0" u="none" strike="noStrike">
                  <a:solidFill>
                    <a:srgbClr val="FFFFFF"/>
                  </a:solidFill>
                  <a:effectLst/>
                  <a:uFillTx/>
                  <a:latin typeface="Trebuchet MS"/>
                  <a:ea typeface="Trebuchet MS"/>
                </a:rPr>
                <a:t>35h</a:t>
              </a:r>
              <a:endParaRPr lang="fr-FR" sz="1600" b="0" u="none" strike="noStrike">
                <a:solidFill>
                  <a:srgbClr val="FFFFFF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76" name="Rectangle 45"/>
            <p:cNvSpPr/>
            <p:nvPr/>
          </p:nvSpPr>
          <p:spPr>
            <a:xfrm>
              <a:off x="7611840" y="3949920"/>
              <a:ext cx="704160" cy="19425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cap="rnd">
              <a:solidFill>
                <a:srgbClr val="394C9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pPr algn="ctr" defTabSz="4572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accent6">
                      <a:lumMod val="75000"/>
                    </a:schemeClr>
                  </a:solidFill>
                  <a:effectLst/>
                  <a:uFillTx/>
                  <a:latin typeface="Trebuchet MS"/>
                  <a:ea typeface="Trebuchet MS"/>
                </a:rPr>
                <a:t>27</a:t>
              </a:r>
              <a:r>
                <a:rPr lang="fr-FR" sz="1200" b="1" u="none" strike="noStrike">
                  <a:solidFill>
                    <a:schemeClr val="dk1"/>
                  </a:solidFill>
                  <a:effectLst/>
                  <a:uFillTx/>
                  <a:latin typeface="Trebuchet MS"/>
                  <a:ea typeface="Trebuchet MS"/>
                </a:rPr>
                <a:t> S.</a:t>
              </a:r>
              <a:endParaRPr lang="fr-FR" sz="1200" b="0" u="none" strike="noStrike">
                <a:solidFill>
                  <a:srgbClr val="000000"/>
                </a:solidFill>
                <a:effectLst/>
                <a:uFillTx/>
                <a:latin typeface="Calibri"/>
              </a:endParaRPr>
            </a:p>
            <a:p>
              <a:pPr algn="ctr" defTabSz="4572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dk1"/>
                  </a:solidFill>
                  <a:effectLst/>
                  <a:uFillTx/>
                  <a:latin typeface="Trebuchet MS"/>
                  <a:ea typeface="Trebuchet MS"/>
                </a:rPr>
                <a:t>de 35h</a:t>
              </a:r>
              <a:endParaRPr lang="fr-FR" sz="1200" b="0" u="none" strike="noStrike">
                <a:solidFill>
                  <a:srgbClr val="000000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77" name="Rectangle 46"/>
            <p:cNvSpPr/>
            <p:nvPr/>
          </p:nvSpPr>
          <p:spPr>
            <a:xfrm>
              <a:off x="7611840" y="5893920"/>
              <a:ext cx="704160" cy="3585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cap="rnd">
              <a:solidFill>
                <a:srgbClr val="394C9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pPr algn="ctr" defTabSz="457200">
                <a:lnSpc>
                  <a:spcPct val="100000"/>
                </a:lnSpc>
              </a:pPr>
              <a:r>
                <a:rPr lang="fr-FR" sz="1600" b="1" u="none" strike="noStrike">
                  <a:solidFill>
                    <a:schemeClr val="dk1"/>
                  </a:solidFill>
                  <a:effectLst/>
                  <a:uFillTx/>
                  <a:latin typeface="Trebuchet MS"/>
                  <a:ea typeface="Trebuchet MS"/>
                </a:rPr>
                <a:t>5</a:t>
              </a:r>
              <a:endParaRPr lang="fr-FR" sz="1600" b="0" u="none" strike="noStrike">
                <a:solidFill>
                  <a:srgbClr val="000000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1078" name="Groupe 4"/>
          <p:cNvGrpSpPr/>
          <p:nvPr/>
        </p:nvGrpSpPr>
        <p:grpSpPr>
          <a:xfrm>
            <a:off x="3863880" y="2530080"/>
            <a:ext cx="704160" cy="3722400"/>
            <a:chOff x="3863880" y="2530080"/>
            <a:chExt cx="704160" cy="3722400"/>
          </a:xfrm>
        </p:grpSpPr>
        <p:sp>
          <p:nvSpPr>
            <p:cNvPr id="1079" name="Rectangle 47"/>
            <p:cNvSpPr/>
            <p:nvPr/>
          </p:nvSpPr>
          <p:spPr>
            <a:xfrm>
              <a:off x="3863880" y="2530080"/>
              <a:ext cx="704160" cy="2014560"/>
            </a:xfrm>
            <a:prstGeom prst="rect">
              <a:avLst/>
            </a:prstGeom>
            <a:solidFill>
              <a:srgbClr val="4E67C8"/>
            </a:solidFill>
            <a:ln cap="rnd">
              <a:solidFill>
                <a:srgbClr val="394C9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pPr algn="ctr" defTabSz="457200">
                <a:lnSpc>
                  <a:spcPct val="100000"/>
                </a:lnSpc>
              </a:pPr>
              <a:r>
                <a:rPr lang="fr-FR" sz="1600" b="1" u="none" strike="noStrike">
                  <a:solidFill>
                    <a:schemeClr val="accent6">
                      <a:lumMod val="75000"/>
                    </a:schemeClr>
                  </a:solidFill>
                  <a:effectLst/>
                  <a:uFillTx/>
                  <a:latin typeface="Trebuchet MS"/>
                  <a:ea typeface="Trebuchet MS"/>
                </a:rPr>
                <a:t>28</a:t>
              </a:r>
              <a:r>
                <a:rPr lang="fr-FR" sz="1600" b="0" u="none" strike="noStrike">
                  <a:solidFill>
                    <a:srgbClr val="FFFFFF"/>
                  </a:solidFill>
                  <a:effectLst/>
                  <a:uFillTx/>
                  <a:latin typeface="Trebuchet MS"/>
                  <a:ea typeface="Trebuchet MS"/>
                </a:rPr>
                <a:t> S.</a:t>
              </a:r>
              <a:endParaRPr lang="fr-FR" sz="1600" b="0" u="none" strike="noStrike">
                <a:solidFill>
                  <a:srgbClr val="FFFFFF"/>
                </a:solidFill>
                <a:effectLst/>
                <a:uFillTx/>
                <a:latin typeface="Calibri"/>
              </a:endParaRPr>
            </a:p>
            <a:p>
              <a:pPr algn="ctr" defTabSz="457200">
                <a:lnSpc>
                  <a:spcPct val="100000"/>
                </a:lnSpc>
              </a:pPr>
              <a:r>
                <a:rPr lang="fr-FR" sz="1600" b="0" u="none" strike="noStrike">
                  <a:solidFill>
                    <a:srgbClr val="FFFFFF"/>
                  </a:solidFill>
                  <a:effectLst/>
                  <a:uFillTx/>
                  <a:latin typeface="Trebuchet MS"/>
                  <a:ea typeface="Trebuchet MS"/>
                </a:rPr>
                <a:t>de</a:t>
              </a:r>
              <a:endParaRPr lang="fr-FR" sz="1600" b="0" u="none" strike="noStrike">
                <a:solidFill>
                  <a:srgbClr val="FFFFFF"/>
                </a:solidFill>
                <a:effectLst/>
                <a:uFillTx/>
                <a:latin typeface="Calibri"/>
              </a:endParaRPr>
            </a:p>
            <a:p>
              <a:pPr algn="ctr" defTabSz="457200">
                <a:lnSpc>
                  <a:spcPct val="100000"/>
                </a:lnSpc>
              </a:pPr>
              <a:r>
                <a:rPr lang="fr-FR" sz="1600" b="0" u="none" strike="noStrike">
                  <a:solidFill>
                    <a:srgbClr val="FFFFFF"/>
                  </a:solidFill>
                  <a:effectLst/>
                  <a:uFillTx/>
                  <a:latin typeface="Trebuchet MS"/>
                  <a:ea typeface="Trebuchet MS"/>
                </a:rPr>
                <a:t>30h</a:t>
              </a:r>
              <a:endParaRPr lang="fr-FR" sz="1600" b="0" u="none" strike="noStrike">
                <a:solidFill>
                  <a:srgbClr val="FFFFFF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80" name="Rectangle 48"/>
            <p:cNvSpPr/>
            <p:nvPr/>
          </p:nvSpPr>
          <p:spPr>
            <a:xfrm>
              <a:off x="3863880" y="4546080"/>
              <a:ext cx="704160" cy="5745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cap="rnd">
              <a:solidFill>
                <a:srgbClr val="394C9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pPr algn="ctr" defTabSz="4572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accent6">
                      <a:lumMod val="75000"/>
                    </a:schemeClr>
                  </a:solidFill>
                  <a:effectLst/>
                  <a:uFillTx/>
                  <a:latin typeface="Trebuchet MS"/>
                  <a:ea typeface="Trebuchet MS"/>
                </a:rPr>
                <a:t>8</a:t>
              </a:r>
              <a:r>
                <a:rPr lang="fr-FR" sz="1200" b="1" u="none" strike="noStrike">
                  <a:solidFill>
                    <a:schemeClr val="dk1"/>
                  </a:solidFill>
                  <a:effectLst/>
                  <a:uFillTx/>
                  <a:latin typeface="Trebuchet MS"/>
                  <a:ea typeface="Trebuchet MS"/>
                </a:rPr>
                <a:t> S.</a:t>
              </a:r>
              <a:endParaRPr lang="fr-FR" sz="1200" b="0" u="none" strike="noStrike">
                <a:solidFill>
                  <a:srgbClr val="000000"/>
                </a:solidFill>
                <a:effectLst/>
                <a:uFillTx/>
                <a:latin typeface="Calibri"/>
              </a:endParaRPr>
            </a:p>
            <a:p>
              <a:pPr algn="ctr" defTabSz="457200">
                <a:lnSpc>
                  <a:spcPct val="100000"/>
                </a:lnSpc>
              </a:pPr>
              <a:r>
                <a:rPr lang="fr-FR" sz="1200" b="1" u="none" strike="noStrike">
                  <a:solidFill>
                    <a:schemeClr val="dk1"/>
                  </a:solidFill>
                  <a:effectLst/>
                  <a:uFillTx/>
                  <a:latin typeface="Trebuchet MS"/>
                  <a:ea typeface="Trebuchet MS"/>
                </a:rPr>
                <a:t>de 35h</a:t>
              </a:r>
              <a:endParaRPr lang="fr-FR" sz="1200" b="0" u="none" strike="noStrike">
                <a:solidFill>
                  <a:srgbClr val="000000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81" name="Rectangle 49"/>
            <p:cNvSpPr/>
            <p:nvPr/>
          </p:nvSpPr>
          <p:spPr>
            <a:xfrm>
              <a:off x="3863880" y="5120280"/>
              <a:ext cx="704160" cy="113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cap="rnd">
              <a:solidFill>
                <a:srgbClr val="394C9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pPr algn="ctr" defTabSz="457200">
                <a:lnSpc>
                  <a:spcPct val="100000"/>
                </a:lnSpc>
              </a:pPr>
              <a:r>
                <a:rPr lang="fr-FR" sz="1600" b="1" u="none" strike="noStrike">
                  <a:solidFill>
                    <a:schemeClr val="dk1"/>
                  </a:solidFill>
                  <a:effectLst/>
                  <a:uFillTx/>
                  <a:latin typeface="Trebuchet MS"/>
                  <a:ea typeface="Trebuchet MS"/>
                </a:rPr>
                <a:t>16</a:t>
              </a:r>
              <a:endParaRPr lang="fr-FR" sz="1600" b="0" u="none" strike="noStrike">
                <a:solidFill>
                  <a:srgbClr val="000000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082" name="Double flèche horizontale 51"/>
          <p:cNvSpPr/>
          <p:nvPr/>
        </p:nvSpPr>
        <p:spPr>
          <a:xfrm>
            <a:off x="4617360" y="5989320"/>
            <a:ext cx="2933640" cy="20916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b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Congés</a:t>
            </a:r>
            <a:endParaRPr lang="fr-FR" sz="16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1083" name="Double flèche horizontale 52"/>
          <p:cNvSpPr/>
          <p:nvPr/>
        </p:nvSpPr>
        <p:spPr>
          <a:xfrm>
            <a:off x="4617360" y="4741200"/>
            <a:ext cx="2933640" cy="20916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b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En entreprise</a:t>
            </a:r>
            <a:endParaRPr lang="fr-FR" sz="16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1084" name="Double flèche horizontale 53"/>
          <p:cNvSpPr/>
          <p:nvPr/>
        </p:nvSpPr>
        <p:spPr>
          <a:xfrm>
            <a:off x="4617360" y="3317040"/>
            <a:ext cx="2933640" cy="25416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b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En établissement de formation</a:t>
            </a:r>
            <a:endParaRPr lang="fr-FR" sz="16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1085" name="ZoneTexte 7"/>
          <p:cNvSpPr/>
          <p:nvPr/>
        </p:nvSpPr>
        <p:spPr>
          <a:xfrm>
            <a:off x="2292840" y="4698720"/>
            <a:ext cx="109224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Allocation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86" name="ZoneTexte 23"/>
          <p:cNvSpPr/>
          <p:nvPr/>
        </p:nvSpPr>
        <p:spPr>
          <a:xfrm>
            <a:off x="8777880" y="4207320"/>
            <a:ext cx="79740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Salaire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87" name="Accolade ouvrante 8"/>
          <p:cNvSpPr/>
          <p:nvPr/>
        </p:nvSpPr>
        <p:spPr>
          <a:xfrm>
            <a:off x="3486240" y="4618080"/>
            <a:ext cx="306000" cy="500760"/>
          </a:xfrm>
          <a:prstGeom prst="leftBrace">
            <a:avLst>
              <a:gd name="adj1" fmla="val 8333"/>
              <a:gd name="adj2" fmla="val 50000"/>
            </a:avLst>
          </a:prstGeom>
          <a:noFill/>
          <a:ln cap="rnd" w="28575">
            <a:solidFill>
              <a:srgbClr val="4E67C8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088" name="Accolade fermante 9"/>
          <p:cNvSpPr/>
          <p:nvPr/>
        </p:nvSpPr>
        <p:spPr>
          <a:xfrm>
            <a:off x="8439120" y="2530080"/>
            <a:ext cx="331200" cy="3722400"/>
          </a:xfrm>
          <a:prstGeom prst="rightBrace">
            <a:avLst>
              <a:gd name="adj1" fmla="val 8333"/>
              <a:gd name="adj2" fmla="val 50000"/>
            </a:avLst>
          </a:prstGeom>
          <a:noFill/>
          <a:ln cap="rnd" w="28575">
            <a:solidFill>
              <a:srgbClr val="4E67C8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089" name="ZoneTexte 26"/>
          <p:cNvSpPr/>
          <p:nvPr/>
        </p:nvSpPr>
        <p:spPr>
          <a:xfrm>
            <a:off x="8962920" y="205920"/>
            <a:ext cx="30362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professionnelle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" name="Rectangle à coins arrondis 1"/>
          <p:cNvSpPr/>
          <p:nvPr/>
        </p:nvSpPr>
        <p:spPr>
          <a:xfrm>
            <a:off x="1919520" y="683280"/>
            <a:ext cx="6047280" cy="44424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091" name="Text Box 7"/>
          <p:cNvSpPr/>
          <p:nvPr/>
        </p:nvSpPr>
        <p:spPr>
          <a:xfrm>
            <a:off x="3793320" y="2317320"/>
            <a:ext cx="503280" cy="3654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457200">
              <a:lnSpc>
                <a:spcPct val="100000"/>
              </a:lnSpc>
              <a:spcBef>
                <a:spcPts val="901"/>
              </a:spcBef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Arial"/>
              <a:ea typeface="Trebuchet MS"/>
            </a:endParaRPr>
          </a:p>
        </p:txBody>
      </p:sp>
      <p:sp>
        <p:nvSpPr>
          <p:cNvPr id="1092" name="Text Box 16"/>
          <p:cNvSpPr/>
          <p:nvPr/>
        </p:nvSpPr>
        <p:spPr>
          <a:xfrm>
            <a:off x="3252960" y="1655280"/>
            <a:ext cx="1798560" cy="4068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dir="t" rig="threeP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Statut : Scolaire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93" name="Text Box 19"/>
          <p:cNvSpPr/>
          <p:nvPr/>
        </p:nvSpPr>
        <p:spPr>
          <a:xfrm>
            <a:off x="6998400" y="1677960"/>
            <a:ext cx="1798560" cy="4107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dir="t" rig="threeP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Statut : Apprenti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94" name="Titre 1"/>
          <p:cNvSpPr/>
          <p:nvPr/>
        </p:nvSpPr>
        <p:spPr>
          <a:xfrm>
            <a:off x="1748880" y="6378120"/>
            <a:ext cx="8846280" cy="432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2"/>
                </a:solidFill>
                <a:effectLst/>
                <a:uFillTx/>
                <a:latin typeface="Trebuchet MS"/>
                <a:ea typeface="Trebuchet MS"/>
              </a:rPr>
              <a:t>EXEMPLE EN SEMAINES DE LA RÉPARTITION DES TEMPS EN 1</a:t>
            </a:r>
            <a:r>
              <a:rPr lang="fr-FR" sz="1600" b="1" u="none" strike="noStrike" baseline="30000">
                <a:solidFill>
                  <a:schemeClr val="dk2"/>
                </a:solidFill>
                <a:effectLst/>
                <a:uFillTx/>
                <a:latin typeface="Trebuchet MS"/>
                <a:ea typeface="Trebuchet MS"/>
              </a:rPr>
              <a:t>ère</a:t>
            </a:r>
            <a:r>
              <a:rPr lang="fr-FR" sz="1600" b="1" u="none" strike="noStrike">
                <a:solidFill>
                  <a:schemeClr val="dk2"/>
                </a:solidFill>
                <a:effectLst/>
                <a:uFillTx/>
                <a:latin typeface="Trebuchet MS"/>
                <a:ea typeface="Trebuchet MS"/>
              </a:rPr>
              <a:t> ANNÉE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95" name="Rectangle à coins arrondis 2"/>
          <p:cNvSpPr/>
          <p:nvPr/>
        </p:nvSpPr>
        <p:spPr>
          <a:xfrm>
            <a:off x="9733320" y="3933000"/>
            <a:ext cx="1257840" cy="829080"/>
          </a:xfrm>
          <a:prstGeom prst="roundRect">
            <a:avLst>
              <a:gd name="adj" fmla="val 16667"/>
            </a:avLst>
          </a:prstGeom>
          <a:noFill/>
          <a:ln cap="rnd">
            <a:solidFill>
              <a:srgbClr val="F14124"/>
            </a:solidFill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8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CAP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96" name="ZoneTexte 3"/>
          <p:cNvSpPr/>
          <p:nvPr/>
        </p:nvSpPr>
        <p:spPr>
          <a:xfrm>
            <a:off x="6621480" y="2090160"/>
            <a:ext cx="317628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Contrat de travail- salarié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97" name="ZoneTexte 43"/>
          <p:cNvSpPr/>
          <p:nvPr/>
        </p:nvSpPr>
        <p:spPr>
          <a:xfrm>
            <a:off x="2847600" y="2095200"/>
            <a:ext cx="317628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Affectation puis inscription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98" name="Titre 1"/>
          <p:cNvSpPr/>
          <p:nvPr/>
        </p:nvSpPr>
        <p:spPr>
          <a:xfrm>
            <a:off x="2933640" y="736560"/>
            <a:ext cx="3570840" cy="33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rmAutofit lnSpcReduction="9999"/>
          </a:bodyPr>
          <a:p>
            <a:pPr defTabSz="914400">
              <a:lnSpc>
                <a:spcPct val="89000"/>
              </a:lnSpc>
            </a:pPr>
            <a:r>
              <a:rPr lang="fr-FR" sz="20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La voie de l’apprentissage?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099" name="Rectangle 18"/>
          <p:cNvSpPr/>
          <p:nvPr/>
        </p:nvSpPr>
        <p:spPr>
          <a:xfrm>
            <a:off x="7526880" y="2530440"/>
            <a:ext cx="704160" cy="862560"/>
          </a:xfrm>
          <a:prstGeom prst="rect">
            <a:avLst/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12</a:t>
            </a:r>
            <a:endParaRPr lang="fr-FR" sz="16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1100" name="Rectangle 45"/>
          <p:cNvSpPr/>
          <p:nvPr/>
        </p:nvSpPr>
        <p:spPr>
          <a:xfrm>
            <a:off x="7526880" y="3394440"/>
            <a:ext cx="704160" cy="25185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35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01" name="Rectangle 46"/>
          <p:cNvSpPr/>
          <p:nvPr/>
        </p:nvSpPr>
        <p:spPr>
          <a:xfrm>
            <a:off x="7522560" y="5904000"/>
            <a:ext cx="704160" cy="358560"/>
          </a:xfrm>
          <a:prstGeom prst="rect">
            <a:avLst/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5</a:t>
            </a:r>
            <a:endParaRPr lang="fr-FR" sz="16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1102" name="Rectangle 47"/>
          <p:cNvSpPr/>
          <p:nvPr/>
        </p:nvSpPr>
        <p:spPr>
          <a:xfrm>
            <a:off x="3859560" y="2534400"/>
            <a:ext cx="704160" cy="2086560"/>
          </a:xfrm>
          <a:prstGeom prst="rect">
            <a:avLst/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29</a:t>
            </a:r>
            <a:endParaRPr lang="fr-FR" sz="16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1103" name="Rectangle 48"/>
          <p:cNvSpPr/>
          <p:nvPr/>
        </p:nvSpPr>
        <p:spPr>
          <a:xfrm>
            <a:off x="3859560" y="4620600"/>
            <a:ext cx="704160" cy="5025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7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04" name="Rectangle 49"/>
          <p:cNvSpPr/>
          <p:nvPr/>
        </p:nvSpPr>
        <p:spPr>
          <a:xfrm>
            <a:off x="3859560" y="5130360"/>
            <a:ext cx="704160" cy="1132200"/>
          </a:xfrm>
          <a:prstGeom prst="rect">
            <a:avLst/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0" u="none" strike="noStrike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16</a:t>
            </a:r>
            <a:endParaRPr lang="fr-FR" sz="16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1105" name="Double flèche horizontale 51"/>
          <p:cNvSpPr/>
          <p:nvPr/>
        </p:nvSpPr>
        <p:spPr>
          <a:xfrm>
            <a:off x="4595760" y="5973480"/>
            <a:ext cx="2933640" cy="20916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b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Congés</a:t>
            </a:r>
            <a:endParaRPr lang="fr-FR" sz="16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1106" name="Double flèche horizontale 52"/>
          <p:cNvSpPr/>
          <p:nvPr/>
        </p:nvSpPr>
        <p:spPr>
          <a:xfrm>
            <a:off x="4578480" y="4767120"/>
            <a:ext cx="2933640" cy="20916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b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En entreprise</a:t>
            </a:r>
            <a:endParaRPr lang="fr-FR" sz="16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1107" name="Double flèche horizontale 53"/>
          <p:cNvSpPr/>
          <p:nvPr/>
        </p:nvSpPr>
        <p:spPr>
          <a:xfrm>
            <a:off x="4591800" y="2922120"/>
            <a:ext cx="2933640" cy="25416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b">
            <a:noAutofit/>
          </a:bodyPr>
          <a:p>
            <a:pPr algn="ctr"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En établissement de formation</a:t>
            </a:r>
            <a:endParaRPr lang="fr-FR" sz="16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1108" name="ZoneTexte 19"/>
          <p:cNvSpPr/>
          <p:nvPr/>
        </p:nvSpPr>
        <p:spPr>
          <a:xfrm>
            <a:off x="8962920" y="205920"/>
            <a:ext cx="30362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professionnelle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143"/>
          </p:nvPr>
        </p:nvSpPr>
        <p:spPr/>
        <p:txBody>
          <a:bodyPr/>
          <a:p>
            <a:fld id="{6EF936F7-C2B4-4D0D-97D5-B2FAFE7F5D24}" type="slidenum">
              <a:t>25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Rectangle à coins arrondis 1"/>
          <p:cNvSpPr/>
          <p:nvPr/>
        </p:nvSpPr>
        <p:spPr>
          <a:xfrm>
            <a:off x="1055520" y="930600"/>
            <a:ext cx="7010640" cy="45000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110" name="Rectangle 5"/>
          <p:cNvSpPr/>
          <p:nvPr/>
        </p:nvSpPr>
        <p:spPr>
          <a:xfrm>
            <a:off x="1371600" y="1772640"/>
            <a:ext cx="10441800" cy="396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L’obtention du diplôme: </a:t>
            </a:r>
            <a:r>
              <a:rPr lang="fr-FR" sz="16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le Contrôle en Cours de Formation (CCF)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fr-FR" sz="1600" b="1" u="sng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Pour les CAP</a:t>
            </a: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: évaluation uniquement en CCF avec une partie en entreprise.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fr-FR" sz="1600" b="1" u="sng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Pour les Bac Pro: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20000" indent="-343080" defTabSz="4572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Trebuchet MS"/>
              <a:buAutoNum type="arabicParenR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Des épreuves en CCF en Première et Terminale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20000" indent="-343080" defTabSz="4572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Trebuchet MS"/>
              <a:buAutoNum type="arabicParenR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Des épreuves ponctuelles en fin de Terminale: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00" indent="-343080" defTabSz="4572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Français, Histoire Géographie,  Éducation Morale et Civique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00" indent="-343080" defTabSz="4572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Prévention Santé Environnement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00" indent="-343080" defTabSz="4572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Économie Gestion/Droit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80000" indent="-343080" defTabSz="4572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Épreuve professionnelle (selon les Bac préparés)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11" name="Titre 1"/>
          <p:cNvSpPr/>
          <p:nvPr/>
        </p:nvSpPr>
        <p:spPr>
          <a:xfrm>
            <a:off x="2711520" y="938880"/>
            <a:ext cx="4606920" cy="45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rmAutofit/>
          </a:bodyPr>
          <a:p>
            <a:pPr defTabSz="914400">
              <a:lnSpc>
                <a:spcPct val="89000"/>
              </a:lnSpc>
            </a:pPr>
            <a:r>
              <a:rPr lang="fr-FR" sz="20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Les modalités de certification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12" name="ZoneTexte 4"/>
          <p:cNvSpPr/>
          <p:nvPr/>
        </p:nvSpPr>
        <p:spPr>
          <a:xfrm>
            <a:off x="8962920" y="205920"/>
            <a:ext cx="30362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professionnelle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Rectangle à coins arrondis 5"/>
          <p:cNvSpPr/>
          <p:nvPr/>
        </p:nvSpPr>
        <p:spPr>
          <a:xfrm>
            <a:off x="620640" y="1095120"/>
            <a:ext cx="9071640" cy="55404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/>
              </a:solidFill>
              <a:effectLst/>
              <a:uFillTx/>
              <a:latin typeface="Trebuchet MS"/>
              <a:ea typeface="Trebuchet MS"/>
            </a:endParaRPr>
          </a:p>
        </p:txBody>
      </p:sp>
      <p:pic>
        <p:nvPicPr>
          <p:cNvPr id="1114" name="Image 2"/>
          <p:cNvPicPr/>
          <p:nvPr/>
        </p:nvPicPr>
        <p:blipFill>
          <a:blip r:embed="rId1"/>
          <a:stretch/>
        </p:blipFill>
        <p:spPr>
          <a:xfrm>
            <a:off x="6203520" y="2664000"/>
            <a:ext cx="2624760" cy="1348560"/>
          </a:xfrm>
          <a:prstGeom prst="rect">
            <a:avLst/>
          </a:prstGeom>
          <a:noFill/>
          <a:ln w="28575">
            <a:solidFill>
              <a:srgbClr val="0070C0"/>
            </a:solidFill>
            <a:round/>
          </a:ln>
        </p:spPr>
      </p:pic>
      <p:pic>
        <p:nvPicPr>
          <p:cNvPr id="1115" name="Image 3"/>
          <p:cNvPicPr/>
          <p:nvPr/>
        </p:nvPicPr>
        <p:blipFill>
          <a:blip r:embed="rId2"/>
          <a:srcRect l="0" t="0" r="63300" b="0"/>
          <a:stretch/>
        </p:blipFill>
        <p:spPr>
          <a:xfrm>
            <a:off x="2438280" y="4347360"/>
            <a:ext cx="1190520" cy="1348560"/>
          </a:xfrm>
          <a:prstGeom prst="rect">
            <a:avLst/>
          </a:prstGeom>
          <a:noFill/>
          <a:ln w="28575">
            <a:solidFill>
              <a:srgbClr val="0070C0"/>
            </a:solidFill>
            <a:round/>
          </a:ln>
        </p:spPr>
      </p:pic>
      <p:pic>
        <p:nvPicPr>
          <p:cNvPr id="1116" name="Image 4"/>
          <p:cNvPicPr/>
          <p:nvPr/>
        </p:nvPicPr>
        <p:blipFill>
          <a:blip r:embed="rId3"/>
          <a:stretch/>
        </p:blipFill>
        <p:spPr>
          <a:xfrm>
            <a:off x="4422240" y="2664000"/>
            <a:ext cx="1707480" cy="1348560"/>
          </a:xfrm>
          <a:prstGeom prst="rect">
            <a:avLst/>
          </a:prstGeom>
          <a:noFill/>
          <a:ln w="28575">
            <a:solidFill>
              <a:srgbClr val="0070C0"/>
            </a:solidFill>
            <a:round/>
          </a:ln>
        </p:spPr>
      </p:pic>
      <p:pic>
        <p:nvPicPr>
          <p:cNvPr id="1117" name="Image 6"/>
          <p:cNvPicPr/>
          <p:nvPr/>
        </p:nvPicPr>
        <p:blipFill>
          <a:blip r:embed="rId4"/>
          <a:stretch/>
        </p:blipFill>
        <p:spPr>
          <a:xfrm>
            <a:off x="2438280" y="2664000"/>
            <a:ext cx="1909800" cy="1348560"/>
          </a:xfrm>
          <a:prstGeom prst="rect">
            <a:avLst/>
          </a:prstGeom>
          <a:noFill/>
          <a:ln w="28575">
            <a:solidFill>
              <a:srgbClr val="0070C0"/>
            </a:solidFill>
            <a:round/>
          </a:ln>
        </p:spPr>
      </p:pic>
      <p:pic>
        <p:nvPicPr>
          <p:cNvPr id="1118" name="Image 8"/>
          <p:cNvPicPr/>
          <p:nvPr/>
        </p:nvPicPr>
        <p:blipFill>
          <a:blip r:embed="rId5"/>
          <a:stretch/>
        </p:blipFill>
        <p:spPr>
          <a:xfrm>
            <a:off x="3831480" y="4347360"/>
            <a:ext cx="2298240" cy="1348560"/>
          </a:xfrm>
          <a:prstGeom prst="rect">
            <a:avLst/>
          </a:prstGeom>
          <a:noFill/>
          <a:ln w="28575">
            <a:solidFill>
              <a:srgbClr val="0070C0"/>
            </a:solidFill>
            <a:round/>
          </a:ln>
        </p:spPr>
      </p:pic>
      <p:sp>
        <p:nvSpPr>
          <p:cNvPr id="1119" name="ZoneTexte 9"/>
          <p:cNvSpPr/>
          <p:nvPr/>
        </p:nvSpPr>
        <p:spPr>
          <a:xfrm>
            <a:off x="1703520" y="1172880"/>
            <a:ext cx="623124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20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5 Lycées Professionnels Publics du Bassin TARN SUD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20" name="Rectangle à coins arrondis 11"/>
          <p:cNvSpPr/>
          <p:nvPr/>
        </p:nvSpPr>
        <p:spPr>
          <a:xfrm>
            <a:off x="781200" y="2933280"/>
            <a:ext cx="1293840" cy="80964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>
            <a:noFill/>
          </a:ln>
          <a:scene3d>
            <a:camera prst="orthographicFront"/>
            <a:lightRig dir="t" rig="threeP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2100" b="1" u="none" strike="noStrike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Castres</a:t>
            </a:r>
            <a:endParaRPr lang="fr-FR" sz="21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1121" name="Rectangle à coins arrondis 12"/>
          <p:cNvSpPr/>
          <p:nvPr/>
        </p:nvSpPr>
        <p:spPr>
          <a:xfrm>
            <a:off x="655560" y="4616640"/>
            <a:ext cx="1545480" cy="80964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>
            <a:noFill/>
          </a:ln>
          <a:scene3d>
            <a:camera prst="orthographicFront"/>
            <a:lightRig dir="t" rig="threeP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2100" b="1" u="none" strike="noStrike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Mazamet</a:t>
            </a:r>
            <a:endParaRPr lang="fr-FR" sz="21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1122" name="ZoneTexte 13"/>
          <p:cNvSpPr/>
          <p:nvPr/>
        </p:nvSpPr>
        <p:spPr>
          <a:xfrm>
            <a:off x="8962920" y="205920"/>
            <a:ext cx="30362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professionnelle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3" name="Espace réservé pour une image  7"/>
          <p:cNvPicPr/>
          <p:nvPr/>
        </p:nvPicPr>
        <p:blipFill>
          <a:blip r:embed="rId1"/>
          <a:srcRect l="1380" t="0" r="1380" b="0"/>
          <a:stretch/>
        </p:blipFill>
        <p:spPr>
          <a:xfrm>
            <a:off x="8988120" y="0"/>
            <a:ext cx="3202560" cy="1932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24" name="ZoneTexte 8"/>
          <p:cNvSpPr/>
          <p:nvPr/>
        </p:nvSpPr>
        <p:spPr>
          <a:xfrm>
            <a:off x="8902440" y="2716560"/>
            <a:ext cx="3161880" cy="22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3 CAP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7 Bac Professionnels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1 BMA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1 CS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1 BTS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1800" b="1" u="sng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Scolaire et Apprentissage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graphicFrame>
        <p:nvGraphicFramePr>
          <p:cNvPr id="1125" name="Tableau 9"/>
          <p:cNvGraphicFramePr/>
          <p:nvPr/>
        </p:nvGraphicFramePr>
        <p:xfrm>
          <a:off x="407520" y="1196640"/>
          <a:ext cx="8254800" cy="5518440"/>
        </p:xfrm>
        <a:graphic>
          <a:graphicData uri="http://schemas.openxmlformats.org/drawingml/2006/table">
            <a:tbl>
              <a:tblPr/>
              <a:tblGrid>
                <a:gridCol w="5424480"/>
                <a:gridCol w="943560"/>
                <a:gridCol w="943560"/>
                <a:gridCol w="943560"/>
              </a:tblGrid>
              <a:tr h="513000">
                <a:tc>
                  <a:txBody>
                    <a:bodyPr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800" b="1" u="none" strike="noStrike">
                          <a:solidFill>
                            <a:schemeClr val="lt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Métiers…</a:t>
                      </a:r>
                      <a:endParaRPr lang="fr-FR" sz="18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800" b="1" u="none" strike="noStrike">
                          <a:solidFill>
                            <a:schemeClr val="lt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Niveaux de formation</a:t>
                      </a:r>
                      <a:endParaRPr lang="fr-FR" sz="18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 lIns="90000" tIns="45000" rIns="90000" bIns="45000" anchor="t">
                      <a:noAutofit/>
                    </a:bodyPr>
                    <a:p>
                      <a:endParaRPr lang="fr-FR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0000" marR="90000" marT="45000" marB="45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tIns="45000" rIns="90000" bIns="45000" anchor="t">
                      <a:noAutofit/>
                    </a:bodyPr>
                    <a:p>
                      <a:endParaRPr lang="fr-FR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0000" marR="90000" marT="45000" marB="45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68436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de la maroquinerie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CAP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apprentissage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BTS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68436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de la ferronnerie d’art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CAP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BMA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68436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de l’électricité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684360">
                <a:tc>
                  <a:txBody>
                    <a:bodyPr anchor="ctr">
                      <a:noAutofit/>
                    </a:bodyPr>
                    <a:p>
                      <a:pPr defTabSz="4572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de la chaudronnerie industrielle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CS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68436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de la maintenance automobile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759600">
                <a:tc>
                  <a:txBody>
                    <a:bodyPr anchor="ctr">
                      <a:noAutofit/>
                    </a:bodyPr>
                    <a:p>
                      <a:pPr defTabSz="4572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de l’hygiène, propreté, stérilisation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77616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du tertiaire (commerce, vente, administration)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CAP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2 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26" name="Titre 1"/>
          <p:cNvSpPr/>
          <p:nvPr/>
        </p:nvSpPr>
        <p:spPr>
          <a:xfrm>
            <a:off x="1199520" y="116640"/>
            <a:ext cx="4799880" cy="78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b">
            <a:noAutofit/>
          </a:bodyPr>
          <a:p>
            <a:pPr defTabSz="914400">
              <a:lnSpc>
                <a:spcPct val="100000"/>
              </a:lnSpc>
            </a:pPr>
            <a:r>
              <a:rPr lang="fr-FR" sz="2000" b="1" u="sng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Les filières professionnelles pour accéder aux métiers de …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27" name="Croix 1"/>
          <p:cNvSpPr/>
          <p:nvPr/>
        </p:nvSpPr>
        <p:spPr>
          <a:xfrm>
            <a:off x="6672240" y="2574360"/>
            <a:ext cx="286560" cy="282960"/>
          </a:xfrm>
          <a:prstGeom prst="plus">
            <a:avLst>
              <a:gd name="adj" fmla="val 25000"/>
            </a:avLst>
          </a:prstGeom>
          <a:gradFill rotWithShape="0">
            <a:gsLst>
              <a:gs pos="0">
                <a:srgbClr val="B1B1B1"/>
              </a:gs>
              <a:gs pos="88000">
                <a:srgbClr val="5D5D5D"/>
              </a:gs>
            </a:gsLst>
            <a:lin ang="5400000"/>
          </a:gradFill>
          <a:ln cap="rnd">
            <a:solidFill>
              <a:srgbClr val="000000"/>
            </a:solidFill>
            <a:rou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>
                  <a:lumMod val="50000"/>
                </a:schemeClr>
              </a:solidFill>
              <a:effectLst/>
              <a:uFillTx/>
              <a:latin typeface="Trebuchet MS"/>
              <a:ea typeface="Trebuchet M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ZoneTexte 8"/>
          <p:cNvSpPr/>
          <p:nvPr/>
        </p:nvSpPr>
        <p:spPr>
          <a:xfrm>
            <a:off x="9061560" y="2716560"/>
            <a:ext cx="3161880" cy="283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4 CAP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2 Bac Professionnels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1 BP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1 CS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1800" b="1" u="sng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Scolaire et Apprentissage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graphicFrame>
        <p:nvGraphicFramePr>
          <p:cNvPr id="1129" name="Tableau 11"/>
          <p:cNvGraphicFramePr/>
          <p:nvPr/>
        </p:nvGraphicFramePr>
        <p:xfrm>
          <a:off x="263520" y="1700640"/>
          <a:ext cx="8471160" cy="3553560"/>
        </p:xfrm>
        <a:graphic>
          <a:graphicData uri="http://schemas.openxmlformats.org/drawingml/2006/table">
            <a:tbl>
              <a:tblPr/>
              <a:tblGrid>
                <a:gridCol w="5566320"/>
                <a:gridCol w="968400"/>
                <a:gridCol w="968400"/>
                <a:gridCol w="968400"/>
              </a:tblGrid>
              <a:tr h="675000">
                <a:tc>
                  <a:txBody>
                    <a:bodyPr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800" b="1" u="none" strike="noStrike">
                          <a:solidFill>
                            <a:schemeClr val="lt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Métiers de l’hôtellerie-restauration</a:t>
                      </a:r>
                      <a:endParaRPr lang="fr-FR" sz="18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800" b="1" u="none" strike="noStrike">
                          <a:solidFill>
                            <a:schemeClr val="lt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Niveaux de formation</a:t>
                      </a:r>
                      <a:endParaRPr lang="fr-FR" sz="18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 lIns="90000" tIns="45000" rIns="90000" bIns="45000" anchor="t">
                      <a:noAutofit/>
                    </a:bodyPr>
                    <a:p>
                      <a:endParaRPr lang="fr-FR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0000" marR="90000" marT="45000" marB="45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tIns="45000" rIns="90000" bIns="45000" anchor="t">
                      <a:noAutofit/>
                    </a:bodyPr>
                    <a:p>
                      <a:endParaRPr lang="fr-FR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0000" marR="90000" marT="45000" marB="45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76176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En Cuisine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CAP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1 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1 BP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 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67500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En Service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CAP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1 CS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67500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En Pâtisserie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CAP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76680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En Production et Service en Restauration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CAP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30" name="Image 7"/>
          <p:cNvPicPr/>
          <p:nvPr/>
        </p:nvPicPr>
        <p:blipFill>
          <a:blip r:embed="rId1"/>
          <a:srcRect l="0" t="0" r="63300" b="0"/>
          <a:stretch/>
        </p:blipFill>
        <p:spPr>
          <a:xfrm>
            <a:off x="9631800" y="332640"/>
            <a:ext cx="1587600" cy="1798560"/>
          </a:xfrm>
          <a:prstGeom prst="rect">
            <a:avLst/>
          </a:prstGeom>
          <a:noFill/>
          <a:ln w="28575">
            <a:noFill/>
          </a:ln>
        </p:spPr>
      </p:pic>
      <p:sp>
        <p:nvSpPr>
          <p:cNvPr id="1131" name="Titre 1"/>
          <p:cNvSpPr/>
          <p:nvPr/>
        </p:nvSpPr>
        <p:spPr>
          <a:xfrm>
            <a:off x="750240" y="625320"/>
            <a:ext cx="4799880" cy="78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b">
            <a:noAutofit/>
          </a:bodyPr>
          <a:p>
            <a:pPr defTabSz="914400">
              <a:lnSpc>
                <a:spcPct val="100000"/>
              </a:lnSpc>
            </a:pPr>
            <a:r>
              <a:rPr lang="fr-FR" sz="2000" b="1" u="sng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Les filières professionnelles pour accéder aux métiers de …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5560" cy="1644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fr-FR" sz="54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54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La formation générale et technologique</a:t>
            </a:r>
            <a:endParaRPr lang="fr-FR" sz="5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19"/>
          </p:nvPr>
        </p:nvSpPr>
        <p:spPr/>
        <p:txBody>
          <a:bodyPr/>
          <a:p>
            <a:fld id="{1A9C1145-166F-47B9-B8C0-52D6845B7DFA}" type="slidenum">
              <a:t>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" name="ZoneTexte 8"/>
          <p:cNvSpPr/>
          <p:nvPr/>
        </p:nvSpPr>
        <p:spPr>
          <a:xfrm>
            <a:off x="9063000" y="2716560"/>
            <a:ext cx="3159000" cy="2008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5 CAP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4 Bac Professionnels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2 BP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1800" b="1" u="sng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Scolaire et Apprentissage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graphicFrame>
        <p:nvGraphicFramePr>
          <p:cNvPr id="1133" name="Tableau 11"/>
          <p:cNvGraphicFramePr/>
          <p:nvPr/>
        </p:nvGraphicFramePr>
        <p:xfrm>
          <a:off x="479520" y="1412640"/>
          <a:ext cx="8183520" cy="4657320"/>
        </p:xfrm>
        <a:graphic>
          <a:graphicData uri="http://schemas.openxmlformats.org/drawingml/2006/table">
            <a:tbl>
              <a:tblPr/>
              <a:tblGrid>
                <a:gridCol w="5376960"/>
                <a:gridCol w="935640"/>
                <a:gridCol w="935640"/>
                <a:gridCol w="935640"/>
              </a:tblGrid>
              <a:tr h="529560">
                <a:tc>
                  <a:txBody>
                    <a:bodyPr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800" b="1" u="none" strike="noStrike">
                          <a:solidFill>
                            <a:schemeClr val="lt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Métiers du bâtiment</a:t>
                      </a:r>
                      <a:endParaRPr lang="fr-FR" sz="18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800" b="1" u="none" strike="noStrike">
                          <a:solidFill>
                            <a:schemeClr val="lt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Niveaux de formation</a:t>
                      </a:r>
                      <a:endParaRPr lang="fr-FR" sz="18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 lIns="90000" tIns="45000" rIns="90000" bIns="45000" anchor="t">
                      <a:noAutofit/>
                    </a:bodyPr>
                    <a:p>
                      <a:endParaRPr lang="fr-FR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0000" marR="90000" marT="45000" marB="45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tIns="45000" rIns="90000" bIns="45000" anchor="t">
                      <a:noAutofit/>
                    </a:bodyPr>
                    <a:p>
                      <a:endParaRPr lang="fr-FR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0000" marR="90000" marT="45000" marB="45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75996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maçonnerie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CAP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1 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1 BP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67356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économie de la construction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67356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construction bois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67356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peintre en bâtiment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CAP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673560">
                <a:tc>
                  <a:txBody>
                    <a:bodyPr anchor="ctr">
                      <a:noAutofit/>
                    </a:bodyPr>
                    <a:p>
                      <a:pPr defTabSz="4572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menuisier aluminium-verre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CAP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67356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plombier-chauffagiste-climaticien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2 CAP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1 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1 BP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34" name="Image 9">
            <a:hlinkClick r:id="rId1" action="ppaction://hlinksldjump"/>
          </p:cNvPr>
          <p:cNvPicPr/>
          <p:nvPr/>
        </p:nvPicPr>
        <p:blipFill>
          <a:blip r:embed="rId2"/>
          <a:stretch/>
        </p:blipFill>
        <p:spPr>
          <a:xfrm>
            <a:off x="9002880" y="0"/>
            <a:ext cx="3187440" cy="1637640"/>
          </a:xfrm>
          <a:prstGeom prst="rect">
            <a:avLst/>
          </a:prstGeom>
          <a:noFill/>
          <a:ln w="28575">
            <a:noFill/>
          </a:ln>
        </p:spPr>
      </p:pic>
      <p:sp>
        <p:nvSpPr>
          <p:cNvPr id="1135" name="Titre 1"/>
          <p:cNvSpPr/>
          <p:nvPr/>
        </p:nvSpPr>
        <p:spPr>
          <a:xfrm>
            <a:off x="983520" y="332640"/>
            <a:ext cx="4799880" cy="78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b">
            <a:noAutofit/>
          </a:bodyPr>
          <a:p>
            <a:pPr defTabSz="914400">
              <a:lnSpc>
                <a:spcPct val="100000"/>
              </a:lnSpc>
            </a:pPr>
            <a:r>
              <a:rPr lang="fr-FR" sz="2000" b="1" u="sng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Les filières professionnelles pour accéder aux métiers de …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ZoneTexte 8"/>
          <p:cNvSpPr/>
          <p:nvPr/>
        </p:nvSpPr>
        <p:spPr>
          <a:xfrm>
            <a:off x="8880120" y="2716560"/>
            <a:ext cx="3161880" cy="255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2 CAP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5 Bac Professionnels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1 BP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1 CS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2 BTS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1" u="sng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Scolaire et Apprentissage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graphicFrame>
        <p:nvGraphicFramePr>
          <p:cNvPr id="1137" name="Tableau 11"/>
          <p:cNvGraphicFramePr/>
          <p:nvPr/>
        </p:nvGraphicFramePr>
        <p:xfrm>
          <a:off x="335520" y="1628640"/>
          <a:ext cx="8183520" cy="4041000"/>
        </p:xfrm>
        <a:graphic>
          <a:graphicData uri="http://schemas.openxmlformats.org/drawingml/2006/table">
            <a:tbl>
              <a:tblPr/>
              <a:tblGrid>
                <a:gridCol w="5376960"/>
                <a:gridCol w="935640"/>
                <a:gridCol w="935640"/>
                <a:gridCol w="935640"/>
              </a:tblGrid>
              <a:tr h="524160">
                <a:tc>
                  <a:txBody>
                    <a:bodyPr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800" b="1" u="none" strike="noStrike">
                          <a:solidFill>
                            <a:schemeClr val="lt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Métiers..</a:t>
                      </a:r>
                      <a:endParaRPr lang="fr-FR" sz="18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800" b="1" u="none" strike="noStrike">
                          <a:solidFill>
                            <a:schemeClr val="lt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Niveaux de formation</a:t>
                      </a:r>
                      <a:endParaRPr lang="fr-FR" sz="18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 lIns="90000" tIns="45000" rIns="90000" bIns="45000" anchor="t">
                      <a:noAutofit/>
                    </a:bodyPr>
                    <a:p>
                      <a:endParaRPr lang="fr-FR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0000" marR="90000" marT="45000" marB="45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tIns="45000" rIns="90000" bIns="45000" anchor="t">
                      <a:noAutofit/>
                    </a:bodyPr>
                    <a:p>
                      <a:endParaRPr lang="fr-FR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0000" marR="90000" marT="45000" marB="45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75384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de l’ortho-prothèse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CAP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BTS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(3 ANS)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66816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de l’optique-lunetterie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BTS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75852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 de l’accompagnement-soin à la personne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668160">
                <a:tc>
                  <a:txBody>
                    <a:bodyPr anchor="ctr">
                      <a:noAutofit/>
                    </a:bodyPr>
                    <a:p>
                      <a:pPr defTabSz="4572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du commerce, de l’accueil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2 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66816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de la coiffure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CAP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BP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CS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38" name="Image 7"/>
          <p:cNvPicPr/>
          <p:nvPr/>
        </p:nvPicPr>
        <p:blipFill>
          <a:blip r:embed="rId1"/>
          <a:stretch/>
        </p:blipFill>
        <p:spPr>
          <a:xfrm>
            <a:off x="8987400" y="0"/>
            <a:ext cx="3202920" cy="2261880"/>
          </a:xfrm>
          <a:prstGeom prst="rect">
            <a:avLst/>
          </a:prstGeom>
          <a:noFill/>
          <a:ln w="28575">
            <a:noFill/>
          </a:ln>
        </p:spPr>
      </p:pic>
      <p:sp>
        <p:nvSpPr>
          <p:cNvPr id="1139" name="Titre 1"/>
          <p:cNvSpPr/>
          <p:nvPr/>
        </p:nvSpPr>
        <p:spPr>
          <a:xfrm>
            <a:off x="911520" y="404640"/>
            <a:ext cx="4799880" cy="78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b">
            <a:noAutofit/>
          </a:bodyPr>
          <a:p>
            <a:pPr defTabSz="914400">
              <a:lnSpc>
                <a:spcPct val="100000"/>
              </a:lnSpc>
            </a:pPr>
            <a:r>
              <a:rPr lang="fr-FR" sz="2000" b="1" u="sng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Les filières professionnelles pour accéder aux métiers de …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164"/>
          </p:nvPr>
        </p:nvSpPr>
        <p:spPr/>
        <p:txBody>
          <a:bodyPr/>
          <a:p>
            <a:fld id="{7411B5D7-B833-48E6-AE9E-813087106D20}" type="slidenum">
              <a:t>31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0" name="Espace réservé pour une image  5"/>
          <p:cNvPicPr/>
          <p:nvPr/>
        </p:nvPicPr>
        <p:blipFill>
          <a:blip r:embed="rId1"/>
          <a:srcRect l="-555" t="0" r="-555" b="0"/>
          <a:stretch/>
        </p:blipFill>
        <p:spPr>
          <a:xfrm>
            <a:off x="8952120" y="0"/>
            <a:ext cx="3238560" cy="1875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41" name="ZoneTexte 8"/>
          <p:cNvSpPr/>
          <p:nvPr/>
        </p:nvSpPr>
        <p:spPr>
          <a:xfrm>
            <a:off x="8870400" y="2716560"/>
            <a:ext cx="3159000" cy="173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3 Bac Professionnels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6 BTS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1800" b="1" u="sng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Scolaire et Apprentissage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graphicFrame>
        <p:nvGraphicFramePr>
          <p:cNvPr id="1142" name="Tableau 11"/>
          <p:cNvGraphicFramePr/>
          <p:nvPr/>
        </p:nvGraphicFramePr>
        <p:xfrm>
          <a:off x="479520" y="1412640"/>
          <a:ext cx="8111520" cy="4283640"/>
        </p:xfrm>
        <a:graphic>
          <a:graphicData uri="http://schemas.openxmlformats.org/drawingml/2006/table">
            <a:tbl>
              <a:tblPr/>
              <a:tblGrid>
                <a:gridCol w="5329800"/>
                <a:gridCol w="927360"/>
                <a:gridCol w="927360"/>
                <a:gridCol w="927360"/>
              </a:tblGrid>
              <a:tr h="523440">
                <a:tc>
                  <a:txBody>
                    <a:bodyPr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800" b="1" u="none" strike="noStrike">
                          <a:solidFill>
                            <a:schemeClr val="lt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Métiers..</a:t>
                      </a:r>
                      <a:endParaRPr lang="fr-FR" sz="18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800" b="1" u="none" strike="noStrike">
                          <a:solidFill>
                            <a:schemeClr val="lt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Niveaux de formation</a:t>
                      </a:r>
                      <a:endParaRPr lang="fr-FR" sz="18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 lIns="90000" tIns="45000" rIns="90000" bIns="45000" anchor="t">
                      <a:noAutofit/>
                    </a:bodyPr>
                    <a:p>
                      <a:endParaRPr lang="fr-FR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0000" marR="90000" marT="45000" marB="45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tIns="45000" rIns="90000" bIns="45000" anchor="t">
                      <a:noAutofit/>
                    </a:bodyPr>
                    <a:p>
                      <a:endParaRPr lang="fr-FR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t" marL="90000" marR="90000" marT="45000" marB="45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106812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de la production industrielle en pharmaceutique, alimentaire, cosmétique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2 BTS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65088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de la maintenance industrielle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BTS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65088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de l’électricité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650880">
                <a:tc>
                  <a:txBody>
                    <a:bodyPr anchor="ctr">
                      <a:noAutofit/>
                    </a:bodyPr>
                    <a:p>
                      <a:pPr defTabSz="4572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de l’analyse biologique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BTS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73944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.. du tertiaire (commerce, vente, administration)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fr-FR" sz="14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Trebuchet MS"/>
                        <a:ea typeface="Trebuchet M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2 BTS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43" name="Titre 1"/>
          <p:cNvSpPr/>
          <p:nvPr/>
        </p:nvSpPr>
        <p:spPr>
          <a:xfrm>
            <a:off x="1055520" y="332640"/>
            <a:ext cx="4799880" cy="78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b">
            <a:noAutofit/>
          </a:bodyPr>
          <a:p>
            <a:pPr defTabSz="914400">
              <a:lnSpc>
                <a:spcPct val="100000"/>
              </a:lnSpc>
            </a:pPr>
            <a:r>
              <a:rPr lang="fr-FR" sz="2000" b="1" u="sng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Les filières professionnelles pour accéder aux métiers de …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164"/>
          </p:nvPr>
        </p:nvSpPr>
        <p:spPr/>
        <p:txBody>
          <a:bodyPr/>
          <a:p>
            <a:fld id="{FBFBB2FC-4ED8-44BA-BB19-332D59298137}" type="slidenum">
              <a:t>32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Rectangle à coins arrondis 4"/>
          <p:cNvSpPr/>
          <p:nvPr/>
        </p:nvSpPr>
        <p:spPr>
          <a:xfrm>
            <a:off x="1343520" y="116640"/>
            <a:ext cx="7271280" cy="50256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145" name="PlaceHolder 1"/>
          <p:cNvSpPr>
            <a:spLocks noGrp="1"/>
          </p:cNvSpPr>
          <p:nvPr>
            <p:ph type="title"/>
          </p:nvPr>
        </p:nvSpPr>
        <p:spPr>
          <a:xfrm>
            <a:off x="1703520" y="188640"/>
            <a:ext cx="5975280" cy="502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>
            <a:lvl1pPr indent="0" algn="ctr" defTabSz="457200">
              <a:lnSpc>
                <a:spcPct val="100000"/>
              </a:lnSpc>
              <a:buNone/>
              <a:tabLst>
                <a:tab pos="0" algn="l"/>
              </a:tabLst>
              <a:defRPr lang="fr-FR" sz="2000" b="1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1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Les formations dans le Tarn-Hors Tarn sud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graphicFrame>
        <p:nvGraphicFramePr>
          <p:cNvPr id="1146" name="Tableau 3"/>
          <p:cNvGraphicFramePr/>
          <p:nvPr/>
        </p:nvGraphicFramePr>
        <p:xfrm>
          <a:off x="695520" y="974160"/>
          <a:ext cx="9251640" cy="5151600"/>
        </p:xfrm>
        <a:graphic>
          <a:graphicData uri="http://schemas.openxmlformats.org/drawingml/2006/table">
            <a:tbl>
              <a:tblPr/>
              <a:tblGrid>
                <a:gridCol w="5369760"/>
                <a:gridCol w="3882240"/>
              </a:tblGrid>
              <a:tr h="453240">
                <a:tc>
                  <a:txBody>
                    <a:bodyPr lIns="68400" rIns="6840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CAP Arts et techniques de la </a:t>
                      </a:r>
                      <a:r>
                        <a:rPr lang="fr-FR" sz="1400" b="1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bijouterie joaillerie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25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8400" rIns="68400" anchor="ctr">
                      <a:noAutofit/>
                    </a:bodyPr>
                    <a:p>
                      <a:pPr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Lycée C. de Pémille - Graulhet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25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62160">
                <a:tc>
                  <a:txBody>
                    <a:bodyPr lIns="68400" rIns="68400" anchor="ctr">
                      <a:noAutofit/>
                    </a:bodyPr>
                    <a:p>
                      <a:pPr defTabSz="457200">
                        <a:lnSpc>
                          <a:spcPct val="100000"/>
                        </a:lnSpc>
                      </a:pPr>
                      <a:r>
                        <a:rPr lang="fr-FR" sz="14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CAP et Bac pro maintenance de véhicules </a:t>
                      </a:r>
                      <a:r>
                        <a:rPr lang="fr-FR" sz="1400" b="1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Spé. Moto</a:t>
                      </a:r>
                      <a:endParaRPr lang="fr-FR" sz="14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Lycée C. de Pémille - Graulhet</a:t>
                      </a:r>
                      <a:endParaRPr lang="fr-FR" sz="14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  <a:tr h="634320">
                <a:tc>
                  <a:txBody>
                    <a:bodyPr lIns="68400" rIns="68400" anchor="ctr">
                      <a:noAutofit/>
                    </a:bodyPr>
                    <a:p>
                      <a:pPr defTabSz="457200">
                        <a:lnSpc>
                          <a:spcPct val="100000"/>
                        </a:lnSpc>
                      </a:pPr>
                      <a:r>
                        <a:rPr lang="fr-FR" sz="14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 pro Métiers de la vente et du commerce option B Prospection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8400" rIns="6840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Lycée C. de Pémille – Graulhet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Lycée T. Lautrec - Albi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91760">
                <a:tc>
                  <a:txBody>
                    <a:bodyPr lIns="68400" rIns="68400" anchor="ctr">
                      <a:noAutofit/>
                    </a:bodyPr>
                    <a:p>
                      <a:pPr defTabSz="457200">
                        <a:lnSpc>
                          <a:spcPct val="100000"/>
                        </a:lnSpc>
                      </a:pPr>
                      <a:r>
                        <a:rPr lang="fr-FR" sz="14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 pro </a:t>
                      </a:r>
                      <a:r>
                        <a:rPr lang="fr-FR" sz="1400" b="1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réparation des carrosseries</a:t>
                      </a:r>
                      <a:endParaRPr lang="fr-FR" sz="14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anchor="ctr">
                      <a:noAutofit/>
                    </a:bodyPr>
                    <a:p>
                      <a:pPr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Lycée Rascol - Albi</a:t>
                      </a:r>
                      <a:endParaRPr lang="fr-FR" sz="14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  <a:tr h="634320">
                <a:tc>
                  <a:txBody>
                    <a:bodyPr lIns="68400" rIns="6840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 Pro Technicien en </a:t>
                      </a:r>
                      <a:r>
                        <a:rPr lang="fr-FR" sz="1400" b="1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réalisation de produits mécaniques</a:t>
                      </a:r>
                      <a:r>
                        <a:rPr lang="fr-FR" sz="14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 option réalisation et suivi de production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8400" rIns="6840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Lycée Rascol - Albi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  <a:p>
                      <a:pPr defTabSz="4572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91760">
                <a:tc>
                  <a:txBody>
                    <a:bodyPr lIns="68400" rIns="6840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 Pro </a:t>
                      </a:r>
                      <a:r>
                        <a:rPr lang="fr-FR" sz="1400" b="1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Cyber sécurité, Info et Réseaux, Électronique</a:t>
                      </a:r>
                      <a:endParaRPr lang="fr-FR" sz="14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Lycée Rascol - Albi</a:t>
                      </a:r>
                      <a:endParaRPr lang="fr-FR" sz="14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  <a:tr h="395280">
                <a:tc>
                  <a:txBody>
                    <a:bodyPr lIns="68400" rIns="68400" anchor="ctr">
                      <a:noAutofit/>
                    </a:bodyPr>
                    <a:p>
                      <a:pPr defTabSz="457200">
                        <a:lnSpc>
                          <a:spcPct val="100000"/>
                        </a:lnSpc>
                      </a:pPr>
                      <a:r>
                        <a:rPr lang="fr-FR" sz="14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 pro </a:t>
                      </a:r>
                      <a:r>
                        <a:rPr lang="fr-FR" sz="1400" b="1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Esthétique cosmétique parfumerie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8400" rIns="68400" anchor="ctr">
                      <a:noAutofit/>
                    </a:bodyPr>
                    <a:p>
                      <a:pPr defTabSz="457200">
                        <a:lnSpc>
                          <a:spcPct val="100000"/>
                        </a:lnSpc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Lycée T. Lautrec - Albi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80880">
                <a:tc>
                  <a:txBody>
                    <a:bodyPr lIns="68400" rIns="68400" anchor="ctr">
                      <a:noAutofit/>
                    </a:bodyPr>
                    <a:p>
                      <a:pPr defTabSz="457200">
                        <a:lnSpc>
                          <a:spcPct val="100000"/>
                        </a:lnSpc>
                      </a:pPr>
                      <a:r>
                        <a:rPr lang="fr-FR" sz="14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 pro </a:t>
                      </a:r>
                      <a:r>
                        <a:rPr lang="fr-FR" sz="1400" b="1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Métiers de la mode – vêtements</a:t>
                      </a:r>
                      <a:endParaRPr lang="fr-FR" sz="14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Lycée T. Lautrec - Albi</a:t>
                      </a:r>
                      <a:endParaRPr lang="fr-FR" sz="14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  <a:tr h="816120">
                <a:tc>
                  <a:txBody>
                    <a:bodyPr lIns="68400" rIns="6840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Bac Pro </a:t>
                      </a:r>
                      <a:r>
                        <a:rPr lang="fr-FR" sz="1400" b="1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Maintenance des matériels </a:t>
                      </a:r>
                      <a:r>
                        <a:rPr lang="fr-FR" sz="14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(agricoles, ou travaux publics et manutention, ou d’espaces verts) et CAP Maintenance des matériels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8400" rIns="6840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Lycée J. Jaurès - Carmaux</a:t>
                      </a:r>
                      <a:endParaRPr lang="fr-FR" sz="14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91760">
                <a:tc>
                  <a:txBody>
                    <a:bodyPr lIns="68400" rIns="6840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1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CAP Production et services en restauration</a:t>
                      </a:r>
                      <a:endParaRPr lang="fr-FR" sz="14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 lIns="68400" rIns="6840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400" b="0" u="none" strike="noStrike">
                          <a:solidFill>
                            <a:schemeClr val="dk1"/>
                          </a:solidFill>
                          <a:effectLst/>
                          <a:uFillTx/>
                          <a:latin typeface="Trebuchet MS"/>
                          <a:ea typeface="Trebuchet MS"/>
                        </a:rPr>
                        <a:t>Lycée T. Lautrec et Lycée J Jaurès</a:t>
                      </a:r>
                      <a:endParaRPr lang="fr-FR" sz="1400" b="0" u="none" strike="noStrike">
                        <a:solidFill>
                          <a:srgbClr val="FFFFFF"/>
                        </a:solidFill>
                        <a:effectLst/>
                        <a:uFillTx/>
                        <a:latin typeface="Calibri"/>
                      </a:endParaRPr>
                    </a:p>
                  </a:txBody>
                  <a:tcPr anchor="ctr" marL="68400" marR="6840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47" name="ZoneTexte 5"/>
          <p:cNvSpPr/>
          <p:nvPr/>
        </p:nvSpPr>
        <p:spPr>
          <a:xfrm>
            <a:off x="8962920" y="205920"/>
            <a:ext cx="30362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professionnelle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" name="PlaceHolder 1"/>
          <p:cNvSpPr>
            <a:spLocks noGrp="1"/>
          </p:cNvSpPr>
          <p:nvPr>
            <p:ph type="title"/>
          </p:nvPr>
        </p:nvSpPr>
        <p:spPr>
          <a:xfrm>
            <a:off x="2140200" y="877320"/>
            <a:ext cx="7678080" cy="732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fr-FR" sz="20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Les formations professionnelles agricoles dans le Tarn-</a:t>
            </a:r>
            <a:br>
              <a:rPr sz="2000"/>
            </a:b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Hors Tarn sud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49" name="AutoShape 2"/>
          <p:cNvSpPr/>
          <p:nvPr/>
        </p:nvSpPr>
        <p:spPr>
          <a:xfrm>
            <a:off x="116640" y="748800"/>
            <a:ext cx="227160" cy="22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68760" tIns="34200" rIns="68760" bIns="34200" anchor="t">
            <a:noAutofit/>
          </a:bodyPr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Arial"/>
              <a:ea typeface="Trebuchet MS"/>
            </a:endParaRPr>
          </a:p>
        </p:txBody>
      </p:sp>
      <p:sp>
        <p:nvSpPr>
          <p:cNvPr id="1150" name="AutoShape 4"/>
          <p:cNvSpPr/>
          <p:nvPr/>
        </p:nvSpPr>
        <p:spPr>
          <a:xfrm>
            <a:off x="1136880" y="1756080"/>
            <a:ext cx="785520" cy="78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68760" tIns="34200" rIns="68760" bIns="34200" anchor="t">
            <a:noAutofit/>
          </a:bodyPr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Arial"/>
              <a:ea typeface="Trebuchet MS"/>
            </a:endParaRPr>
          </a:p>
        </p:txBody>
      </p:sp>
      <p:sp>
        <p:nvSpPr>
          <p:cNvPr id="1151" name="Text Box 2"/>
          <p:cNvSpPr/>
          <p:nvPr/>
        </p:nvSpPr>
        <p:spPr>
          <a:xfrm>
            <a:off x="1775520" y="3865320"/>
            <a:ext cx="3370320" cy="2059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50760" tIns="26280" rIns="50760" bIns="26280" anchor="t">
            <a:spAutoFit/>
          </a:bodyPr>
          <a:p>
            <a:pPr defTabSz="914400">
              <a:lnSpc>
                <a:spcPct val="100000"/>
              </a:lnSpc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800" b="1" u="sng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Lycée Fonlabour à Albi :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spcBef>
                <a:spcPts val="845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800" b="1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Bac Pro Aménagements paysagers</a:t>
            </a:r>
            <a:r>
              <a:rPr lang="fr-FR" sz="1800" b="1" u="none" strike="noStrike">
                <a:solidFill>
                  <a:srgbClr val="CCFFCC"/>
                </a:solidFill>
                <a:effectLst/>
                <a:uFillTx/>
                <a:latin typeface="Calibri"/>
                <a:ea typeface="Trebuchet MS"/>
              </a:rPr>
              <a:t>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100000"/>
              </a:lnSpc>
              <a:spcBef>
                <a:spcPts val="845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800" b="1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Bac Pro Conduite et gestion de l’entreprise agricole (élevage)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70000"/>
              </a:lnSpc>
              <a:spcBef>
                <a:spcPts val="422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6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70000"/>
              </a:lnSpc>
              <a:spcBef>
                <a:spcPts val="35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800" b="1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Bac Pro Productions horticoles </a:t>
            </a:r>
            <a:r>
              <a:rPr lang="fr-FR" sz="560" b="0" u="none" strike="noStrike">
                <a:solidFill>
                  <a:srgbClr val="CCFFCC"/>
                </a:solidFill>
                <a:effectLst/>
                <a:uFillTx/>
                <a:latin typeface="Calibri"/>
                <a:ea typeface="Trebuchet MS"/>
              </a:rPr>
              <a:t>	</a:t>
            </a:r>
            <a:endParaRPr lang="fr-FR" sz="56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52" name="Text Box 3"/>
          <p:cNvSpPr/>
          <p:nvPr/>
        </p:nvSpPr>
        <p:spPr>
          <a:xfrm>
            <a:off x="6206040" y="3871800"/>
            <a:ext cx="3372840" cy="1901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50760" tIns="26280" rIns="50760" bIns="26280" anchor="t">
            <a:spAutoFit/>
          </a:bodyPr>
          <a:p>
            <a:pPr algn="ctr" defTabSz="914400">
              <a:lnSpc>
                <a:spcPct val="100000"/>
              </a:lnSpc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800" b="1" u="sng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Lycée Flamarens à Lavaur :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80000"/>
              </a:lnSpc>
              <a:spcBef>
                <a:spcPts val="845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800" b="1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CAP Métiers de l’agriculture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80000"/>
              </a:lnSpc>
              <a:spcBef>
                <a:spcPts val="845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800" b="1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Bac Pro Conduite et gestion de l’entreprise agricole (élevage)</a:t>
            </a:r>
            <a:r>
              <a:rPr lang="fr-FR" sz="1800" b="1" u="sng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85840" indent="-285840" defTabSz="914400">
              <a:lnSpc>
                <a:spcPct val="80000"/>
              </a:lnSpc>
              <a:spcBef>
                <a:spcPts val="845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800" b="1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Bac Pro Conduite et gestion de l’entreprise agricole (cultures)</a:t>
            </a:r>
            <a:r>
              <a:rPr lang="fr-FR" sz="1800" b="1" u="sng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422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670" b="0" u="none" strike="noStrike">
                <a:solidFill>
                  <a:srgbClr val="CCFFCC"/>
                </a:solidFill>
                <a:effectLst/>
                <a:uFillTx/>
                <a:latin typeface="Calibri"/>
                <a:ea typeface="Trebuchet MS"/>
              </a:rPr>
              <a:t>	</a:t>
            </a:r>
            <a:endParaRPr lang="fr-FR" sz="6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1153" name="Picture 6" descr="Bienvenue à l'EPL du Tarn - Fonlabour Flamarens"/>
          <p:cNvPicPr/>
          <p:nvPr/>
        </p:nvPicPr>
        <p:blipFill>
          <a:blip r:embed="rId1"/>
          <a:stretch/>
        </p:blipFill>
        <p:spPr>
          <a:xfrm>
            <a:off x="5461560" y="1937880"/>
            <a:ext cx="2498760" cy="156312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1154" name="Groupe 9"/>
          <p:cNvGrpSpPr/>
          <p:nvPr/>
        </p:nvGrpSpPr>
        <p:grpSpPr>
          <a:xfrm>
            <a:off x="3359520" y="2094840"/>
            <a:ext cx="2351160" cy="722160"/>
            <a:chOff x="3359520" y="2094840"/>
            <a:chExt cx="2351160" cy="722160"/>
          </a:xfrm>
        </p:grpSpPr>
        <p:sp>
          <p:nvSpPr>
            <p:cNvPr id="1155" name="Rectangle 8"/>
            <p:cNvSpPr/>
            <p:nvPr/>
          </p:nvSpPr>
          <p:spPr>
            <a:xfrm>
              <a:off x="3359520" y="2094840"/>
              <a:ext cx="2351160" cy="722160"/>
            </a:xfrm>
            <a:prstGeom prst="rect">
              <a:avLst/>
            </a:prstGeom>
            <a:solidFill>
              <a:srgbClr val="000000"/>
            </a:solidFill>
            <a:ln cap="rnd">
              <a:solidFill>
                <a:srgbClr val="000000"/>
              </a:solidFill>
              <a:rou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lang="fr-FR" sz="1800" b="0" u="none" strike="noStrike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endParaRPr>
            </a:p>
          </p:txBody>
        </p:sp>
        <p:pic>
          <p:nvPicPr>
            <p:cNvPr id="1156" name="Picture 8" descr="Lycée agricole Albi Fonlabour, enseignement public dans le Tarn"/>
            <p:cNvPicPr/>
            <p:nvPr/>
          </p:nvPicPr>
          <p:blipFill>
            <a:blip r:embed="rId2"/>
            <a:stretch/>
          </p:blipFill>
          <p:spPr>
            <a:xfrm>
              <a:off x="3368880" y="2094840"/>
              <a:ext cx="2341800" cy="7128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157" name="ZoneTexte 11"/>
          <p:cNvSpPr/>
          <p:nvPr/>
        </p:nvSpPr>
        <p:spPr>
          <a:xfrm>
            <a:off x="8426880" y="205920"/>
            <a:ext cx="23054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pro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58" name="Rectangle à coins arrondis 3"/>
          <p:cNvSpPr/>
          <p:nvPr/>
        </p:nvSpPr>
        <p:spPr>
          <a:xfrm>
            <a:off x="1565640" y="863280"/>
            <a:ext cx="7790400" cy="771120"/>
          </a:xfrm>
          <a:prstGeom prst="roundRect">
            <a:avLst>
              <a:gd name="adj" fmla="val 16667"/>
            </a:avLst>
          </a:prstGeom>
          <a:noFill/>
          <a:ln cap="rnd">
            <a:solidFill>
              <a:srgbClr val="0D79CA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" name="PlaceHolder 1"/>
          <p:cNvSpPr>
            <a:spLocks noGrp="1"/>
          </p:cNvSpPr>
          <p:nvPr>
            <p:ph type="title"/>
          </p:nvPr>
        </p:nvSpPr>
        <p:spPr>
          <a:xfrm>
            <a:off x="2279520" y="2637000"/>
            <a:ext cx="7765560" cy="1644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fr-FR" sz="54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54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Comment préparer son projet d’orientation ?</a:t>
            </a:r>
            <a:endParaRPr lang="fr-FR" sz="5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19"/>
          </p:nvPr>
        </p:nvSpPr>
        <p:spPr/>
        <p:txBody>
          <a:bodyPr/>
          <a:p>
            <a:fld id="{FCD0E7CE-16B3-4E89-A018-037531A5F468}" type="slidenum">
              <a:t>35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PlaceHolder 1"/>
          <p:cNvSpPr>
            <a:spLocks noGrp="1"/>
          </p:cNvSpPr>
          <p:nvPr>
            <p:ph type="title"/>
          </p:nvPr>
        </p:nvSpPr>
        <p:spPr>
          <a:xfrm>
            <a:off x="2927520" y="915120"/>
            <a:ext cx="4559760" cy="418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fr-FR" sz="20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Préparer son projet d’orientation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61" name="ZoneTexte 4"/>
          <p:cNvSpPr/>
          <p:nvPr/>
        </p:nvSpPr>
        <p:spPr>
          <a:xfrm>
            <a:off x="1164960" y="4077000"/>
            <a:ext cx="6729840" cy="1308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fr-FR" sz="1600" b="0" u="sng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Participer à des présentations des formations au collège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Venir rencontrer les professeurs du lycée qui viennent présenter les formations au collégiens volontaires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Poser des questions pour découvrir les formations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62" name="ZoneTexte 5"/>
          <p:cNvSpPr/>
          <p:nvPr/>
        </p:nvSpPr>
        <p:spPr>
          <a:xfrm>
            <a:off x="1156320" y="1845000"/>
            <a:ext cx="659448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fr-FR" sz="1600" b="0" u="sng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S’inscrire à un mini-stage d’observation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Venir en lycée observer une formation et rencontrer des élèves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Se rapprocher du professeur principal ou du secrétariat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Inscription faite par l’établissement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Engagement à se rendre au lycée par ses propres moyens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63" name="ZoneTexte 6"/>
          <p:cNvSpPr/>
          <p:nvPr/>
        </p:nvSpPr>
        <p:spPr>
          <a:xfrm>
            <a:off x="9408240" y="205920"/>
            <a:ext cx="21722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Le projet d’orientation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64" name="Rectangle à coins arrondis 2"/>
          <p:cNvSpPr/>
          <p:nvPr/>
        </p:nvSpPr>
        <p:spPr>
          <a:xfrm>
            <a:off x="2495520" y="964440"/>
            <a:ext cx="6047280" cy="374760"/>
          </a:xfrm>
          <a:prstGeom prst="roundRect">
            <a:avLst>
              <a:gd name="adj" fmla="val 16667"/>
            </a:avLst>
          </a:prstGeom>
          <a:noFill/>
          <a:ln cap="rnd">
            <a:solidFill>
              <a:srgbClr val="4FADF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/>
              </a:solidFill>
              <a:effectLst/>
              <a:uFillTx/>
              <a:latin typeface="Trebuchet MS"/>
              <a:ea typeface="Trebuchet M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" name="Rectangle à coins arrondis 15"/>
          <p:cNvSpPr/>
          <p:nvPr/>
        </p:nvSpPr>
        <p:spPr>
          <a:xfrm>
            <a:off x="1415520" y="836640"/>
            <a:ext cx="6119280" cy="39348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166" name="PlaceHolder 1"/>
          <p:cNvSpPr>
            <a:spLocks noGrp="1"/>
          </p:cNvSpPr>
          <p:nvPr>
            <p:ph type="title"/>
          </p:nvPr>
        </p:nvSpPr>
        <p:spPr>
          <a:xfrm>
            <a:off x="2855520" y="828000"/>
            <a:ext cx="3340440" cy="475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70000" lnSpcReduction="19999"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fr-FR" sz="20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Journées portes ouvertes 2026</a:t>
            </a:r>
            <a:br>
              <a:rPr sz="2000"/>
            </a:b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1167" name="Image 4">
            <a:hlinkClick r:id="rId1" action="ppaction://hlinksldjump"/>
          </p:cNvPr>
          <p:cNvPicPr/>
          <p:nvPr/>
        </p:nvPicPr>
        <p:blipFill>
          <a:blip r:embed="rId2"/>
          <a:stretch/>
        </p:blipFill>
        <p:spPr>
          <a:xfrm>
            <a:off x="6599880" y="1824120"/>
            <a:ext cx="1510560" cy="775800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168" name="Image 5"/>
          <p:cNvPicPr/>
          <p:nvPr/>
        </p:nvPicPr>
        <p:blipFill>
          <a:blip r:embed="rId3"/>
          <a:srcRect l="0" t="0" r="63300" b="0"/>
          <a:stretch/>
        </p:blipFill>
        <p:spPr>
          <a:xfrm>
            <a:off x="580320" y="3296160"/>
            <a:ext cx="1217160" cy="1378800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169" name="Image 6">
            <a:hlinkClick r:id="rId4" action="ppaction://hlinksldjump"/>
          </p:cNvPr>
          <p:cNvPicPr/>
          <p:nvPr/>
        </p:nvPicPr>
        <p:blipFill>
          <a:blip r:embed="rId5"/>
          <a:stretch/>
        </p:blipFill>
        <p:spPr>
          <a:xfrm>
            <a:off x="6816240" y="4355640"/>
            <a:ext cx="1087560" cy="858600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170" name="Image 7"/>
          <p:cNvPicPr/>
          <p:nvPr/>
        </p:nvPicPr>
        <p:blipFill>
          <a:blip r:embed="rId6"/>
          <a:stretch/>
        </p:blipFill>
        <p:spPr>
          <a:xfrm>
            <a:off x="6686640" y="3070800"/>
            <a:ext cx="1438560" cy="1015920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171" name="Image 8"/>
          <p:cNvPicPr/>
          <p:nvPr/>
        </p:nvPicPr>
        <p:blipFill>
          <a:blip r:embed="rId7"/>
          <a:stretch/>
        </p:blipFill>
        <p:spPr>
          <a:xfrm>
            <a:off x="335520" y="1824120"/>
            <a:ext cx="1591200" cy="933480"/>
          </a:xfrm>
          <a:prstGeom prst="rect">
            <a:avLst/>
          </a:prstGeom>
          <a:noFill/>
          <a:ln w="28575">
            <a:noFill/>
          </a:ln>
        </p:spPr>
      </p:pic>
      <p:sp>
        <p:nvSpPr>
          <p:cNvPr id="1172" name="ZoneTexte 10"/>
          <p:cNvSpPr/>
          <p:nvPr/>
        </p:nvSpPr>
        <p:spPr>
          <a:xfrm>
            <a:off x="2289600" y="2050920"/>
            <a:ext cx="248724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Vendredi 7 mars 16h à 19h30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Samedi 8 Mars de 9h à 12h30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73" name="ZoneTexte 11"/>
          <p:cNvSpPr/>
          <p:nvPr/>
        </p:nvSpPr>
        <p:spPr>
          <a:xfrm>
            <a:off x="8505000" y="2058840"/>
            <a:ext cx="154008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Vendredi 20 Mars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Samedi 21 Mars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74" name="ZoneTexte 12"/>
          <p:cNvSpPr/>
          <p:nvPr/>
        </p:nvSpPr>
        <p:spPr>
          <a:xfrm>
            <a:off x="8506440" y="3269520"/>
            <a:ext cx="171756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Vendredi 07 février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Samedi 08 Février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75" name="ZoneTexte 13"/>
          <p:cNvSpPr/>
          <p:nvPr/>
        </p:nvSpPr>
        <p:spPr>
          <a:xfrm>
            <a:off x="2367000" y="3678480"/>
            <a:ext cx="154224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Vendredi 21 Mars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Samedi 22 Mars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76" name="ZoneTexte 14"/>
          <p:cNvSpPr/>
          <p:nvPr/>
        </p:nvSpPr>
        <p:spPr>
          <a:xfrm>
            <a:off x="9408240" y="205920"/>
            <a:ext cx="21722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Le projet d’orientation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77" name="ZoneTexte 2"/>
          <p:cNvSpPr/>
          <p:nvPr/>
        </p:nvSpPr>
        <p:spPr>
          <a:xfrm>
            <a:off x="3047400" y="5867280"/>
            <a:ext cx="710388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Wingdings"/>
                <a:ea typeface="Trebuchet MS"/>
              </a:rPr>
              <a:t></a:t>
            </a:r>
            <a:r>
              <a:rPr lang="fr-FR" sz="14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 Pour plus d’informations, n’hésitez pas à consulter l’ENT des établissements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78" name="ZoneTexte 16"/>
          <p:cNvSpPr/>
          <p:nvPr/>
        </p:nvSpPr>
        <p:spPr>
          <a:xfrm>
            <a:off x="8548920" y="4581000"/>
            <a:ext cx="171756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Vendredi 07 février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Samedi 08 Février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" name="Rectangle à coins arrondis 9"/>
          <p:cNvSpPr/>
          <p:nvPr/>
        </p:nvSpPr>
        <p:spPr>
          <a:xfrm>
            <a:off x="731160" y="908640"/>
            <a:ext cx="6335280" cy="43056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chemeClr val="lt1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1180" name="PlaceHolder 1"/>
          <p:cNvSpPr>
            <a:spLocks noGrp="1"/>
          </p:cNvSpPr>
          <p:nvPr>
            <p:ph type="title"/>
          </p:nvPr>
        </p:nvSpPr>
        <p:spPr>
          <a:xfrm>
            <a:off x="2351520" y="922320"/>
            <a:ext cx="2548440" cy="403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fr-FR" sz="20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Forum du bassin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grpSp>
        <p:nvGrpSpPr>
          <p:cNvPr id="1181" name="Groupe 14"/>
          <p:cNvGrpSpPr/>
          <p:nvPr/>
        </p:nvGrpSpPr>
        <p:grpSpPr>
          <a:xfrm>
            <a:off x="862920" y="4224600"/>
            <a:ext cx="11081880" cy="2094840"/>
            <a:chOff x="862920" y="4224600"/>
            <a:chExt cx="11081880" cy="2094840"/>
          </a:xfrm>
        </p:grpSpPr>
        <p:pic>
          <p:nvPicPr>
            <p:cNvPr id="1182" name="Image 4">
              <a:hlinkClick r:id="rId1" action="ppaction://hlinksldjump"/>
            </p:cNvPr>
            <p:cNvPicPr/>
            <p:nvPr/>
          </p:nvPicPr>
          <p:blipFill>
            <a:blip r:embed="rId2"/>
            <a:stretch/>
          </p:blipFill>
          <p:spPr>
            <a:xfrm>
              <a:off x="9832680" y="5234400"/>
              <a:ext cx="2112120" cy="1085040"/>
            </a:xfrm>
            <a:prstGeom prst="rect">
              <a:avLst/>
            </a:prstGeom>
            <a:noFill/>
            <a:ln w="28575">
              <a:noFill/>
            </a:ln>
          </p:spPr>
        </p:pic>
        <p:pic>
          <p:nvPicPr>
            <p:cNvPr id="1183" name="Image 5">
              <a:hlinkClick r:id="rId3" action="ppaction://hlinksldjump"/>
            </p:cNvPr>
            <p:cNvPicPr/>
            <p:nvPr/>
          </p:nvPicPr>
          <p:blipFill>
            <a:blip r:embed="rId4"/>
            <a:srcRect l="0" t="0" r="63300" b="0"/>
            <a:stretch/>
          </p:blipFill>
          <p:spPr>
            <a:xfrm>
              <a:off x="862920" y="4224600"/>
              <a:ext cx="1849320" cy="2094840"/>
            </a:xfrm>
            <a:prstGeom prst="rect">
              <a:avLst/>
            </a:prstGeom>
            <a:noFill/>
            <a:ln w="28575">
              <a:noFill/>
            </a:ln>
          </p:spPr>
        </p:pic>
        <p:pic>
          <p:nvPicPr>
            <p:cNvPr id="1184" name="Image 6">
              <a:hlinkClick r:id="rId5" action="ppaction://hlinksldjump"/>
            </p:cNvPr>
            <p:cNvPicPr/>
            <p:nvPr/>
          </p:nvPicPr>
          <p:blipFill>
            <a:blip r:embed="rId6"/>
            <a:stretch/>
          </p:blipFill>
          <p:spPr>
            <a:xfrm>
              <a:off x="5085000" y="4651200"/>
              <a:ext cx="2112120" cy="1668240"/>
            </a:xfrm>
            <a:prstGeom prst="rect">
              <a:avLst/>
            </a:prstGeom>
            <a:noFill/>
            <a:ln w="28575">
              <a:noFill/>
            </a:ln>
          </p:spPr>
        </p:pic>
        <p:pic>
          <p:nvPicPr>
            <p:cNvPr id="1185" name="Image 7">
              <a:hlinkClick r:id="rId7" action="ppaction://hlinksldjump"/>
            </p:cNvPr>
            <p:cNvPicPr/>
            <p:nvPr/>
          </p:nvPicPr>
          <p:blipFill>
            <a:blip r:embed="rId8"/>
            <a:stretch/>
          </p:blipFill>
          <p:spPr>
            <a:xfrm>
              <a:off x="7458840" y="4827960"/>
              <a:ext cx="2112120" cy="1491480"/>
            </a:xfrm>
            <a:prstGeom prst="rect">
              <a:avLst/>
            </a:prstGeom>
            <a:noFill/>
            <a:ln w="28575">
              <a:noFill/>
            </a:ln>
          </p:spPr>
        </p:pic>
        <p:pic>
          <p:nvPicPr>
            <p:cNvPr id="1186" name="Image 8">
              <a:hlinkClick r:id="rId9" action="ppaction://hlinksldjump"/>
            </p:cNvPr>
            <p:cNvPicPr/>
            <p:nvPr/>
          </p:nvPicPr>
          <p:blipFill>
            <a:blip r:embed="rId10"/>
            <a:stretch/>
          </p:blipFill>
          <p:spPr>
            <a:xfrm>
              <a:off x="2973960" y="5234400"/>
              <a:ext cx="1849320" cy="1085040"/>
            </a:xfrm>
            <a:prstGeom prst="rect">
              <a:avLst/>
            </a:prstGeom>
            <a:noFill/>
            <a:ln w="28575">
              <a:noFill/>
            </a:ln>
          </p:spPr>
        </p:pic>
      </p:grpSp>
      <p:sp>
        <p:nvSpPr>
          <p:cNvPr id="1187" name="ZoneTexte 2"/>
          <p:cNvSpPr/>
          <p:nvPr/>
        </p:nvSpPr>
        <p:spPr>
          <a:xfrm>
            <a:off x="3506040" y="2133000"/>
            <a:ext cx="527004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lang="fr-FR" sz="4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MAZAMET</a:t>
            </a:r>
            <a:endParaRPr lang="fr-FR" sz="4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r>
              <a:rPr lang="fr-FR" sz="4800" b="0" u="none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LE 30 Janvier 2025</a:t>
            </a:r>
            <a:endParaRPr lang="fr-FR" sz="4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88" name="ZoneTexte 11"/>
          <p:cNvSpPr/>
          <p:nvPr/>
        </p:nvSpPr>
        <p:spPr>
          <a:xfrm>
            <a:off x="9408240" y="205920"/>
            <a:ext cx="21722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Le projet d’orientation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43"/>
          </p:nvPr>
        </p:nvSpPr>
        <p:spPr/>
        <p:txBody>
          <a:bodyPr/>
          <a:p>
            <a:fld id="{2115466B-EED1-4D5A-BFA5-F07FE08A0DC8}" type="slidenum">
              <a:t>38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PlaceHolder 1"/>
          <p:cNvSpPr>
            <a:spLocks noGrp="1"/>
          </p:cNvSpPr>
          <p:nvPr>
            <p:ph type="title"/>
          </p:nvPr>
        </p:nvSpPr>
        <p:spPr>
          <a:xfrm>
            <a:off x="695520" y="2404440"/>
            <a:ext cx="9575640" cy="1644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pos="0" algn="l"/>
              </a:tabLst>
              <a:defRPr lang="fr-FR" sz="54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5400" b="0" u="none" strike="noStrike">
                <a:solidFill>
                  <a:schemeClr val="accent1"/>
                </a:solidFill>
                <a:effectLst/>
                <a:uFillTx/>
                <a:latin typeface="Trebuchet MS"/>
                <a:ea typeface="Trebuchet MS"/>
              </a:rPr>
              <a:t>Les procédures d’orientation en fin de 3eme</a:t>
            </a:r>
            <a:endParaRPr lang="fr-FR" sz="5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19"/>
          </p:nvPr>
        </p:nvSpPr>
        <p:spPr/>
        <p:txBody>
          <a:bodyPr/>
          <a:p>
            <a:fld id="{FE8F39D9-7EDD-4A81-9779-2D9E0B76BE8E}" type="slidenum">
              <a:t>39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Flèche vers le bas 33"/>
          <p:cNvSpPr/>
          <p:nvPr/>
        </p:nvSpPr>
        <p:spPr>
          <a:xfrm rot="5400000">
            <a:off x="6962040" y="3741120"/>
            <a:ext cx="204480" cy="236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CFFCC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850" name="Flèche droite 1"/>
          <p:cNvSpPr/>
          <p:nvPr/>
        </p:nvSpPr>
        <p:spPr>
          <a:xfrm rot="19894200">
            <a:off x="4416480" y="4420440"/>
            <a:ext cx="521280" cy="21852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31000">
                <a:srgbClr val="5CB32B"/>
              </a:gs>
              <a:gs pos="87000">
                <a:srgbClr val="990099"/>
              </a:gs>
            </a:gsLst>
            <a:lin ang="8100000"/>
          </a:gra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851" name="ZoneTexte 3"/>
          <p:cNvSpPr/>
          <p:nvPr/>
        </p:nvSpPr>
        <p:spPr>
          <a:xfrm>
            <a:off x="8328240" y="205920"/>
            <a:ext cx="23054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Après la classe de 3eme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52" name="Rectangle à coins arrondis 38"/>
          <p:cNvSpPr/>
          <p:nvPr/>
        </p:nvSpPr>
        <p:spPr>
          <a:xfrm>
            <a:off x="1401840" y="5997960"/>
            <a:ext cx="8586720" cy="494280"/>
          </a:xfrm>
          <a:prstGeom prst="roundRect">
            <a:avLst>
              <a:gd name="adj" fmla="val 16667"/>
            </a:avLst>
          </a:prstGeom>
          <a:solidFill>
            <a:srgbClr val="FF8021"/>
          </a:solidFill>
          <a:ln cap="rnd">
            <a:solidFill>
              <a:srgbClr val="BC5E18"/>
            </a:solidFill>
            <a:rou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2400" b="1" u="none" strike="noStrike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Classe de 3</a:t>
            </a:r>
            <a:r>
              <a:rPr lang="fr-FR" sz="2400" b="1" u="none" strike="noStrike" baseline="30000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ème</a:t>
            </a:r>
            <a:r>
              <a:rPr lang="fr-FR" sz="2400" b="1" u="none" strike="noStrike">
                <a:solidFill>
                  <a:srgbClr val="FFFFFF"/>
                </a:solidFill>
                <a:effectLst/>
                <a:uFillTx/>
                <a:latin typeface="Trebuchet MS"/>
                <a:ea typeface="Trebuchet MS"/>
              </a:rPr>
              <a:t> </a:t>
            </a:r>
            <a:endParaRPr lang="fr-FR" sz="2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53" name="Flèche droite 39"/>
          <p:cNvSpPr/>
          <p:nvPr/>
        </p:nvSpPr>
        <p:spPr>
          <a:xfrm rot="16200000">
            <a:off x="3382920" y="5434920"/>
            <a:ext cx="600120" cy="52596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8021"/>
          </a:solidFill>
          <a:ln cap="rnd">
            <a:solidFill>
              <a:srgbClr val="BC5E18"/>
            </a:solidFill>
            <a:rou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854" name="Flèche droite 40"/>
          <p:cNvSpPr/>
          <p:nvPr/>
        </p:nvSpPr>
        <p:spPr>
          <a:xfrm rot="16200000">
            <a:off x="7750440" y="5417280"/>
            <a:ext cx="600120" cy="52596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8021"/>
          </a:solidFill>
          <a:ln cap="rnd">
            <a:solidFill>
              <a:srgbClr val="BC5E18"/>
            </a:solidFill>
            <a:rou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855" name="Rectangle à coins arrondis 41"/>
          <p:cNvSpPr/>
          <p:nvPr/>
        </p:nvSpPr>
        <p:spPr>
          <a:xfrm>
            <a:off x="1424160" y="5147280"/>
            <a:ext cx="3908880" cy="247680"/>
          </a:xfrm>
          <a:prstGeom prst="roundRect">
            <a:avLst>
              <a:gd name="adj" fmla="val 16667"/>
            </a:avLst>
          </a:prstGeom>
          <a:gradFill rotWithShape="0">
            <a:gsLst>
              <a:gs pos="46000">
                <a:srgbClr val="92D050"/>
              </a:gs>
              <a:gs pos="88000">
                <a:srgbClr val="990099"/>
              </a:gs>
            </a:gsLst>
            <a:lin ang="2700000"/>
          </a:gra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Voie Générale et Technologique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56" name="Rectangle à coins arrondis 42"/>
          <p:cNvSpPr/>
          <p:nvPr/>
        </p:nvSpPr>
        <p:spPr>
          <a:xfrm>
            <a:off x="6040800" y="5169600"/>
            <a:ext cx="3935160" cy="20916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400" b="1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Voie Professionnelle</a:t>
            </a:r>
            <a:endParaRPr lang="fr-FR" sz="14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857" name="Rectangle à coins arrondis 43"/>
          <p:cNvSpPr/>
          <p:nvPr/>
        </p:nvSpPr>
        <p:spPr>
          <a:xfrm>
            <a:off x="1362240" y="4277880"/>
            <a:ext cx="3934080" cy="585360"/>
          </a:xfrm>
          <a:prstGeom prst="roundRect">
            <a:avLst>
              <a:gd name="adj" fmla="val 16667"/>
            </a:avLst>
          </a:prstGeom>
          <a:gradFill rotWithShape="0">
            <a:gsLst>
              <a:gs pos="29000">
                <a:srgbClr val="92D050"/>
              </a:gs>
              <a:gs pos="62000">
                <a:srgbClr val="990099"/>
              </a:gs>
            </a:gsLst>
            <a:lin ang="2700000"/>
          </a:gra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Seconde Générale </a:t>
            </a:r>
            <a:r>
              <a:rPr lang="fr-FR" sz="1400" b="1" u="sng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et</a:t>
            </a: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 Technologique (2de GT)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58" name="Rectangle à coins arrondis 44"/>
          <p:cNvSpPr/>
          <p:nvPr/>
        </p:nvSpPr>
        <p:spPr>
          <a:xfrm>
            <a:off x="6013800" y="4277880"/>
            <a:ext cx="1830240" cy="58536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Seconde Professionnelle </a:t>
            </a:r>
            <a:endParaRPr lang="fr-FR" sz="14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859" name="Rectangle à coins arrondis 45"/>
          <p:cNvSpPr/>
          <p:nvPr/>
        </p:nvSpPr>
        <p:spPr>
          <a:xfrm>
            <a:off x="8406360" y="4277880"/>
            <a:ext cx="1569600" cy="58536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1ère année de CAP</a:t>
            </a:r>
            <a:endParaRPr lang="fr-FR" sz="14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860" name="Rectangle à coins arrondis 46"/>
          <p:cNvSpPr/>
          <p:nvPr/>
        </p:nvSpPr>
        <p:spPr>
          <a:xfrm>
            <a:off x="1362240" y="3576240"/>
            <a:ext cx="1634760" cy="554760"/>
          </a:xfrm>
          <a:prstGeom prst="roundRect">
            <a:avLst>
              <a:gd name="adj" fmla="val 16667"/>
            </a:avLst>
          </a:prstGeom>
          <a:solidFill>
            <a:srgbClr val="5CB32B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1</a:t>
            </a:r>
            <a:r>
              <a:rPr lang="fr-FR" sz="1400" b="0" u="none" strike="noStrike" baseline="30000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ère</a:t>
            </a: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 Générale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61" name="Rectangle à coins arrondis 47"/>
          <p:cNvSpPr/>
          <p:nvPr/>
        </p:nvSpPr>
        <p:spPr>
          <a:xfrm>
            <a:off x="3662280" y="3576240"/>
            <a:ext cx="1634040" cy="528480"/>
          </a:xfrm>
          <a:prstGeom prst="roundRect">
            <a:avLst>
              <a:gd name="adj" fmla="val 16667"/>
            </a:avLst>
          </a:prstGeom>
          <a:solidFill>
            <a:srgbClr val="990099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1</a:t>
            </a:r>
            <a:r>
              <a:rPr lang="fr-FR" sz="1400" b="0" u="none" strike="noStrike" baseline="30000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ère</a:t>
            </a: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 Technologique</a:t>
            </a:r>
            <a:endParaRPr lang="fr-FR" sz="14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862" name="Rectangle à coins arrondis 48"/>
          <p:cNvSpPr/>
          <p:nvPr/>
        </p:nvSpPr>
        <p:spPr>
          <a:xfrm>
            <a:off x="1362240" y="2800800"/>
            <a:ext cx="1634760" cy="547200"/>
          </a:xfrm>
          <a:prstGeom prst="roundRect">
            <a:avLst>
              <a:gd name="adj" fmla="val 16667"/>
            </a:avLst>
          </a:prstGeom>
          <a:solidFill>
            <a:srgbClr val="5CB32B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Terminale Générale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63" name="Rectangle à coins arrondis 49"/>
          <p:cNvSpPr/>
          <p:nvPr/>
        </p:nvSpPr>
        <p:spPr>
          <a:xfrm>
            <a:off x="3648240" y="2823840"/>
            <a:ext cx="1634040" cy="547200"/>
          </a:xfrm>
          <a:prstGeom prst="roundRect">
            <a:avLst>
              <a:gd name="adj" fmla="val 16667"/>
            </a:avLst>
          </a:prstGeom>
          <a:solidFill>
            <a:srgbClr val="990099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Terminale Technologique</a:t>
            </a:r>
            <a:endParaRPr lang="fr-FR" sz="14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864" name="Rectangle à coins arrondis 50"/>
          <p:cNvSpPr/>
          <p:nvPr/>
        </p:nvSpPr>
        <p:spPr>
          <a:xfrm>
            <a:off x="6041160" y="3576240"/>
            <a:ext cx="1802880" cy="54720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Première Professionnelle </a:t>
            </a:r>
            <a:endParaRPr lang="fr-FR" sz="14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865" name="Rectangle à coins arrondis 51"/>
          <p:cNvSpPr/>
          <p:nvPr/>
        </p:nvSpPr>
        <p:spPr>
          <a:xfrm>
            <a:off x="6040800" y="2799000"/>
            <a:ext cx="1803240" cy="54900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Terminale Professionnelle </a:t>
            </a:r>
            <a:endParaRPr lang="fr-FR" sz="14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866" name="Ellipse 52"/>
          <p:cNvSpPr/>
          <p:nvPr/>
        </p:nvSpPr>
        <p:spPr>
          <a:xfrm>
            <a:off x="1367280" y="2043720"/>
            <a:ext cx="1634760" cy="642240"/>
          </a:xfrm>
          <a:prstGeom prst="ellipse">
            <a:avLst/>
          </a:prstGeom>
          <a:solidFill>
            <a:srgbClr val="5CB32B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Bac Général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67" name="Ellipse 53"/>
          <p:cNvSpPr/>
          <p:nvPr/>
        </p:nvSpPr>
        <p:spPr>
          <a:xfrm>
            <a:off x="3662280" y="2043720"/>
            <a:ext cx="1634040" cy="642240"/>
          </a:xfrm>
          <a:prstGeom prst="ellipse">
            <a:avLst/>
          </a:prstGeom>
          <a:solidFill>
            <a:srgbClr val="990099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1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Bac Technologique</a:t>
            </a:r>
            <a:endParaRPr lang="fr-FR" sz="11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868" name="Ellipse 54"/>
          <p:cNvSpPr/>
          <p:nvPr/>
        </p:nvSpPr>
        <p:spPr>
          <a:xfrm>
            <a:off x="6040800" y="2007360"/>
            <a:ext cx="1803240" cy="642240"/>
          </a:xfrm>
          <a:prstGeom prst="ellipse">
            <a:avLst/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Bac Professionnel</a:t>
            </a:r>
            <a:endParaRPr lang="fr-FR" sz="14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869" name="Rectangle à coins arrondis 55"/>
          <p:cNvSpPr/>
          <p:nvPr/>
        </p:nvSpPr>
        <p:spPr>
          <a:xfrm>
            <a:off x="8406360" y="3576240"/>
            <a:ext cx="1569600" cy="54720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2eme  année de CAP</a:t>
            </a:r>
            <a:endParaRPr lang="fr-FR" sz="14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870" name="Ellipse 56"/>
          <p:cNvSpPr/>
          <p:nvPr/>
        </p:nvSpPr>
        <p:spPr>
          <a:xfrm>
            <a:off x="8554320" y="2898720"/>
            <a:ext cx="1225800" cy="481320"/>
          </a:xfrm>
          <a:prstGeom prst="ellipse">
            <a:avLst/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2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CAP</a:t>
            </a:r>
            <a:endParaRPr lang="fr-FR" sz="12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871" name="Rectangle à coins arrondis 57"/>
          <p:cNvSpPr/>
          <p:nvPr/>
        </p:nvSpPr>
        <p:spPr>
          <a:xfrm>
            <a:off x="1373760" y="620280"/>
            <a:ext cx="4091040" cy="843480"/>
          </a:xfrm>
          <a:prstGeom prst="roundRect">
            <a:avLst>
              <a:gd name="adj" fmla="val 16667"/>
            </a:avLst>
          </a:prstGeom>
          <a:gradFill rotWithShape="0">
            <a:gsLst>
              <a:gs pos="5000">
                <a:srgbClr val="990099"/>
              </a:gs>
              <a:gs pos="71000">
                <a:srgbClr val="5CB32B"/>
              </a:gs>
            </a:gsLst>
            <a:lin ang="16200000"/>
          </a:gra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Poursuite d’études longues: université, CPGE…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 Poursuite d’études courtes: BTS, BUT…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72" name="Rectangle à coins arrondis 58"/>
          <p:cNvSpPr/>
          <p:nvPr/>
        </p:nvSpPr>
        <p:spPr>
          <a:xfrm>
            <a:off x="7182360" y="982800"/>
            <a:ext cx="1929240" cy="50256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4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Vie active</a:t>
            </a:r>
            <a:endParaRPr lang="fr-FR" sz="14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873" name="Flèche vers le bas 59"/>
          <p:cNvSpPr/>
          <p:nvPr/>
        </p:nvSpPr>
        <p:spPr>
          <a:xfrm rot="8211000">
            <a:off x="5708520" y="1594440"/>
            <a:ext cx="241200" cy="4658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CFFCC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874" name="Flèche vers le bas 60"/>
          <p:cNvSpPr/>
          <p:nvPr/>
        </p:nvSpPr>
        <p:spPr>
          <a:xfrm flipV="1" rot="1560000">
            <a:off x="7576920" y="1575720"/>
            <a:ext cx="241560" cy="4654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CFFCC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875" name="Flèche vers le bas 61"/>
          <p:cNvSpPr/>
          <p:nvPr/>
        </p:nvSpPr>
        <p:spPr>
          <a:xfrm rot="10800000">
            <a:off x="8505720" y="1717920"/>
            <a:ext cx="237240" cy="10195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CFFCC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876" name="Flèche vers le bas 63"/>
          <p:cNvSpPr/>
          <p:nvPr/>
        </p:nvSpPr>
        <p:spPr>
          <a:xfrm rot="10800000">
            <a:off x="2015640" y="1695600"/>
            <a:ext cx="298080" cy="281520"/>
          </a:xfrm>
          <a:prstGeom prst="down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5CB32B"/>
              </a:gs>
              <a:gs pos="74000">
                <a:srgbClr val="AFBBE6"/>
              </a:gs>
              <a:gs pos="83000">
                <a:srgbClr val="AFBBE6"/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877" name="Flèche vers le bas 64"/>
          <p:cNvSpPr/>
          <p:nvPr/>
        </p:nvSpPr>
        <p:spPr>
          <a:xfrm rot="10800000">
            <a:off x="4331520" y="1693800"/>
            <a:ext cx="298080" cy="2815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0099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878" name="Rectangle à coins arrondis 65"/>
          <p:cNvSpPr/>
          <p:nvPr/>
        </p:nvSpPr>
        <p:spPr>
          <a:xfrm>
            <a:off x="8975880" y="1747440"/>
            <a:ext cx="1121400" cy="61668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fr-FR" sz="10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Diplômes de </a:t>
            </a:r>
            <a:endParaRPr lang="fr-FR" sz="10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0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Spécialisation</a:t>
            </a:r>
            <a:endParaRPr lang="fr-FR" sz="10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0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BP / BTM / MC</a:t>
            </a:r>
            <a:endParaRPr lang="fr-FR" sz="10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000" b="0" u="none" strike="noStrike">
                <a:solidFill>
                  <a:schemeClr val="lt1"/>
                </a:solidFill>
                <a:effectLst/>
                <a:uFillTx/>
                <a:latin typeface="Trebuchet MS"/>
                <a:ea typeface="Trebuchet MS"/>
              </a:rPr>
              <a:t> BMA / CSA…</a:t>
            </a:r>
            <a:endParaRPr lang="fr-FR" sz="10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879" name="Flèche vers le bas 66"/>
          <p:cNvSpPr/>
          <p:nvPr/>
        </p:nvSpPr>
        <p:spPr>
          <a:xfrm rot="10800000">
            <a:off x="9442800" y="2479680"/>
            <a:ext cx="212760" cy="344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CFFCC"/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880" name="Flèche vers le bas 67"/>
          <p:cNvSpPr/>
          <p:nvPr/>
        </p:nvSpPr>
        <p:spPr>
          <a:xfrm rot="5400000">
            <a:off x="5538600" y="3902760"/>
            <a:ext cx="204480" cy="45756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>
              <a:lumMod val="60000"/>
              <a:lumOff val="40000"/>
            </a:schemeClr>
          </a:solidFill>
          <a:ln cap="rnd">
            <a:solidFill>
              <a:srgbClr val="394C93"/>
            </a:solidFill>
            <a:round/>
          </a:ln>
          <a:scene3d>
            <a:camera prst="orthographicFront">
              <a:rot lat="0" lon="0" rev="19800000"/>
            </a:camera>
            <a:lightRig dir="t" rig="threeP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881" name="Flèche droite 68"/>
          <p:cNvSpPr/>
          <p:nvPr/>
        </p:nvSpPr>
        <p:spPr>
          <a:xfrm rot="19894200">
            <a:off x="5430600" y="4390920"/>
            <a:ext cx="521280" cy="21852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31000">
                <a:srgbClr val="5CB32B"/>
              </a:gs>
              <a:gs pos="87000">
                <a:srgbClr val="990099"/>
              </a:gs>
            </a:gsLst>
            <a:lin ang="8100000"/>
          </a:gra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Text Box 1"/>
          <p:cNvSpPr/>
          <p:nvPr/>
        </p:nvSpPr>
        <p:spPr>
          <a:xfrm>
            <a:off x="1171800" y="740520"/>
            <a:ext cx="7004520" cy="494280"/>
          </a:xfrm>
          <a:prstGeom prst="rect">
            <a:avLst/>
          </a:prstGeom>
          <a:solidFill>
            <a:srgbClr val="5ECCF3"/>
          </a:solidFill>
          <a:ln cap="rnd">
            <a:solidFill>
              <a:srgbClr val="4596B3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000" b="0" u="none" strike="noStrike">
                <a:solidFill>
                  <a:schemeClr val="lt1"/>
                </a:solidFill>
                <a:effectLst/>
                <a:uFillTx/>
                <a:latin typeface="Calibri"/>
                <a:ea typeface="Trebuchet MS"/>
              </a:rPr>
              <a:t>Modalités et calendrier de l’orientation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91" name="Text Box 2"/>
          <p:cNvSpPr/>
          <p:nvPr/>
        </p:nvSpPr>
        <p:spPr>
          <a:xfrm>
            <a:off x="325800" y="1493640"/>
            <a:ext cx="2289600" cy="31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67680" tIns="35280" rIns="67680" bIns="35280" anchor="t">
            <a:spAutoFit/>
          </a:bodyPr>
          <a:p>
            <a:pPr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sng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Calibri"/>
                <a:ea typeface="Trebuchet MS"/>
              </a:rPr>
              <a:t>Calendrier </a:t>
            </a:r>
            <a:r>
              <a:rPr lang="fr-FR" sz="1600" b="0" i="1" u="sng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Calibri"/>
                <a:ea typeface="Trebuchet MS"/>
              </a:rPr>
              <a:t>2ème trimestre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92" name="Text Box 3"/>
          <p:cNvSpPr/>
          <p:nvPr/>
        </p:nvSpPr>
        <p:spPr>
          <a:xfrm>
            <a:off x="605880" y="1810800"/>
            <a:ext cx="6601320" cy="55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67680" tIns="35280" rIns="67680" bIns="35280" anchor="t">
            <a:spAutoFit/>
          </a:bodyPr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Saisie des intentions d’orientation par les familles : voies d’orientation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Formulation avis d’orientation du conseil de classe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1193" name="Picture 21"/>
          <p:cNvPicPr/>
          <p:nvPr/>
        </p:nvPicPr>
        <p:blipFill>
          <a:blip r:embed="rId1"/>
          <a:stretch/>
        </p:blipFill>
        <p:spPr>
          <a:xfrm>
            <a:off x="2911320" y="1405800"/>
            <a:ext cx="2197440" cy="40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94" name="Picture 22"/>
          <p:cNvPicPr/>
          <p:nvPr/>
        </p:nvPicPr>
        <p:blipFill>
          <a:blip r:embed="rId2"/>
          <a:stretch/>
        </p:blipFill>
        <p:spPr>
          <a:xfrm>
            <a:off x="2911320" y="2499120"/>
            <a:ext cx="2162880" cy="397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95" name="ZoneTexte 23"/>
          <p:cNvSpPr/>
          <p:nvPr/>
        </p:nvSpPr>
        <p:spPr>
          <a:xfrm>
            <a:off x="8542800" y="190080"/>
            <a:ext cx="36165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Procédures d’orientation : Téléservices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96" name="Text Box 2"/>
          <p:cNvSpPr/>
          <p:nvPr/>
        </p:nvSpPr>
        <p:spPr>
          <a:xfrm>
            <a:off x="378000" y="2578320"/>
            <a:ext cx="2289600" cy="31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67680" tIns="35280" rIns="67680" bIns="35280" anchor="t">
            <a:spAutoFit/>
          </a:bodyPr>
          <a:p>
            <a:pPr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sng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Calibri"/>
                <a:ea typeface="Trebuchet MS"/>
              </a:rPr>
              <a:t>Calendrier </a:t>
            </a:r>
            <a:r>
              <a:rPr lang="fr-FR" sz="1600" b="0" i="1" u="sng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Calibri"/>
                <a:ea typeface="Trebuchet MS"/>
              </a:rPr>
              <a:t>3ème trimestre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197" name="Text Box 3"/>
          <p:cNvSpPr/>
          <p:nvPr/>
        </p:nvSpPr>
        <p:spPr>
          <a:xfrm>
            <a:off x="612360" y="2897640"/>
            <a:ext cx="7651800" cy="1288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67680" tIns="35280" rIns="67680" bIns="35280" anchor="t">
            <a:spAutoFit/>
          </a:bodyPr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Saisie des intentions d’orientation par les familles : formulation vœux d’orientation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Proposition d’orientation du conseil de classe : accord ou désaccord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Accord du CC = validation des vœux pour traitement sur téléservice affectation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Désaccord du CC = dialogue avec PP et CE puis procédure d’appel si besoin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57200"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Wingdings"/>
                <a:ea typeface="Trebuchet MS"/>
              </a:rPr>
              <a:t></a:t>
            </a: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décision d’orientation post appel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1198" name="Picture 5"/>
          <p:cNvPicPr/>
          <p:nvPr/>
        </p:nvPicPr>
        <p:blipFill>
          <a:blip r:embed="rId3"/>
          <a:stretch/>
        </p:blipFill>
        <p:spPr>
          <a:xfrm>
            <a:off x="5353200" y="2422080"/>
            <a:ext cx="1893240" cy="448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99" name="Text Box 2"/>
          <p:cNvSpPr/>
          <p:nvPr/>
        </p:nvSpPr>
        <p:spPr>
          <a:xfrm>
            <a:off x="423360" y="4385160"/>
            <a:ext cx="2683440" cy="31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67680" tIns="35280" rIns="67680" bIns="35280" anchor="t">
            <a:spAutoFit/>
          </a:bodyPr>
          <a:p>
            <a:pPr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sng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Calibri"/>
                <a:ea typeface="Trebuchet MS"/>
              </a:rPr>
              <a:t>Calendrier </a:t>
            </a:r>
            <a:r>
              <a:rPr lang="fr-FR" sz="1600" b="0" i="1" u="sng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Calibri"/>
                <a:ea typeface="Trebuchet MS"/>
              </a:rPr>
              <a:t>vœux apprentissage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00" name="Text Box 3"/>
          <p:cNvSpPr/>
          <p:nvPr/>
        </p:nvSpPr>
        <p:spPr>
          <a:xfrm>
            <a:off x="587880" y="4702320"/>
            <a:ext cx="7348680" cy="80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67680" tIns="35280" rIns="67680" bIns="35280" anchor="t">
            <a:spAutoFit/>
          </a:bodyPr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Saisie des intentions d’orientation en apprentissage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Vœux en apprentissage en CFA privé ou en CFA académique dans les LP publics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Trouver un patron = validation de l’apprentissage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01" name="Text Box 2"/>
          <p:cNvSpPr/>
          <p:nvPr/>
        </p:nvSpPr>
        <p:spPr>
          <a:xfrm>
            <a:off x="485280" y="5747400"/>
            <a:ext cx="2560320" cy="31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67680" tIns="35280" rIns="67680" bIns="35280" anchor="t">
            <a:spAutoFit/>
          </a:bodyPr>
          <a:p>
            <a:pPr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sng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Calibri"/>
                <a:ea typeface="Trebuchet MS"/>
              </a:rPr>
              <a:t>Calendrier </a:t>
            </a:r>
            <a:r>
              <a:rPr lang="fr-FR" sz="1600" b="0" i="1" u="sng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Calibri"/>
                <a:ea typeface="Trebuchet MS"/>
              </a:rPr>
              <a:t>vœux dans le privé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02" name="Text Box 3"/>
          <p:cNvSpPr/>
          <p:nvPr/>
        </p:nvSpPr>
        <p:spPr>
          <a:xfrm>
            <a:off x="608400" y="6050160"/>
            <a:ext cx="7165440" cy="55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67680" tIns="35280" rIns="67680" bIns="35280" anchor="t">
            <a:spAutoFit/>
          </a:bodyPr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Prendre contact directement avec les établissements privés dès que possible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43040" lvl="1" indent="-28584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Saisir les vœux sur téléservice affectation en amont de la date limite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" name="Text Box 1"/>
          <p:cNvSpPr/>
          <p:nvPr/>
        </p:nvSpPr>
        <p:spPr>
          <a:xfrm>
            <a:off x="1153440" y="697680"/>
            <a:ext cx="7124040" cy="614520"/>
          </a:xfrm>
          <a:prstGeom prst="rect">
            <a:avLst/>
          </a:prstGeom>
          <a:solidFill>
            <a:srgbClr val="5ECCF3"/>
          </a:solidFill>
          <a:ln cap="rnd">
            <a:solidFill>
              <a:srgbClr val="4596B3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000" b="1" u="sng" strike="noStrike">
                <a:solidFill>
                  <a:schemeClr val="lt1"/>
                </a:solidFill>
                <a:effectLst/>
                <a:uFillTx/>
                <a:latin typeface="Calibri"/>
                <a:ea typeface="Trebuchet MS"/>
              </a:rPr>
              <a:t>L’ Affectation en CAP /Bac Pro  en lycée professionnel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04" name="Text Box 2"/>
          <p:cNvSpPr/>
          <p:nvPr/>
        </p:nvSpPr>
        <p:spPr>
          <a:xfrm>
            <a:off x="310320" y="1613880"/>
            <a:ext cx="8286840" cy="213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marL="341280" indent="-341280" defTabSz="914400">
              <a:lnSpc>
                <a:spcPct val="100000"/>
              </a:lnSpc>
              <a:spcBef>
                <a:spcPts val="374"/>
              </a:spcBef>
              <a:buClr>
                <a:srgbClr val="000000"/>
              </a:buClr>
              <a:buFont typeface="Calibri"/>
              <a:buChar char="•"/>
              <a:tabLst>
                <a:tab pos="911160" algn="l"/>
                <a:tab pos="1825560" algn="l"/>
                <a:tab pos="2739960" algn="l"/>
                <a:tab pos="3654360" algn="l"/>
                <a:tab pos="4568760" algn="l"/>
                <a:tab pos="5483160" algn="l"/>
                <a:tab pos="6397560" algn="l"/>
                <a:tab pos="7311960" algn="l"/>
                <a:tab pos="8226360" algn="l"/>
                <a:tab pos="9140760" algn="l"/>
                <a:tab pos="10055160" algn="l"/>
              </a:tabLst>
            </a:pPr>
            <a:r>
              <a:rPr lang="fr-FR" sz="1800" b="1" u="sng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DOSSIER D’AFFECTATION au mois de mai :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57200" lvl="1" indent="-216000" defTabSz="914400">
              <a:lnSpc>
                <a:spcPct val="100000"/>
              </a:lnSpc>
              <a:spcBef>
                <a:spcPts val="451"/>
              </a:spcBef>
              <a:buClr>
                <a:srgbClr val="000000"/>
              </a:buClr>
              <a:buFont typeface="Wingdings" charset="2"/>
              <a:buChar char=""/>
              <a:tabLst>
                <a:tab pos="911160" algn="l"/>
                <a:tab pos="1825560" algn="l"/>
                <a:tab pos="2739960" algn="l"/>
                <a:tab pos="3654360" algn="l"/>
                <a:tab pos="4568760" algn="l"/>
                <a:tab pos="5483160" algn="l"/>
                <a:tab pos="6397560" algn="l"/>
                <a:tab pos="7311960" algn="l"/>
                <a:tab pos="8226360" algn="l"/>
                <a:tab pos="9140760" algn="l"/>
                <a:tab pos="10055160" algn="l"/>
              </a:tabLst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10 vœux de CAP / Bac Pro possibles sur l’académie ; 5 vœux nationaux (1 spécialité dans 1 LP)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57200" lvl="1" indent="-216000" defTabSz="914400">
              <a:lnSpc>
                <a:spcPct val="100000"/>
              </a:lnSpc>
              <a:spcBef>
                <a:spcPts val="451"/>
              </a:spcBef>
              <a:buClr>
                <a:srgbClr val="000000"/>
              </a:buClr>
              <a:buFont typeface="Wingdings" charset="2"/>
              <a:buChar char=""/>
              <a:tabLst>
                <a:tab pos="911160" algn="l"/>
                <a:tab pos="1825560" algn="l"/>
                <a:tab pos="2739960" algn="l"/>
                <a:tab pos="3654360" algn="l"/>
                <a:tab pos="4568760" algn="l"/>
                <a:tab pos="5483160" algn="l"/>
                <a:tab pos="6397560" algn="l"/>
                <a:tab pos="7311960" algn="l"/>
                <a:tab pos="8226360" algn="l"/>
                <a:tab pos="9140760" algn="l"/>
                <a:tab pos="10055160" algn="l"/>
              </a:tabLst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Résultats scolaires + Compétences du socle (année de 3</a:t>
            </a:r>
            <a:r>
              <a:rPr lang="fr-FR" sz="1800" b="0" u="none" strike="noStrike" baseline="30000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ème</a:t>
            </a: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)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57200" lvl="1" indent="-216000" defTabSz="914400">
              <a:lnSpc>
                <a:spcPct val="100000"/>
              </a:lnSpc>
              <a:spcBef>
                <a:spcPts val="451"/>
              </a:spcBef>
              <a:buClr>
                <a:srgbClr val="000000"/>
              </a:buClr>
              <a:buFont typeface="Wingdings" charset="2"/>
              <a:buChar char=""/>
              <a:tabLst>
                <a:tab pos="911160" algn="l"/>
                <a:tab pos="1825560" algn="l"/>
                <a:tab pos="2739960" algn="l"/>
                <a:tab pos="3654360" algn="l"/>
                <a:tab pos="4568760" algn="l"/>
                <a:tab pos="5483160" algn="l"/>
                <a:tab pos="6397560" algn="l"/>
                <a:tab pos="7311960" algn="l"/>
                <a:tab pos="8226360" algn="l"/>
                <a:tab pos="9140760" algn="l"/>
                <a:tab pos="10055160" algn="l"/>
              </a:tabLst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Avis du conseil de classe sur la spécialité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57200" lvl="1" indent="-216000" defTabSz="914400">
              <a:lnSpc>
                <a:spcPct val="100000"/>
              </a:lnSpc>
              <a:spcBef>
                <a:spcPts val="451"/>
              </a:spcBef>
              <a:buClr>
                <a:srgbClr val="000000"/>
              </a:buClr>
              <a:buFont typeface="Wingdings" charset="2"/>
              <a:buChar char=""/>
              <a:tabLst>
                <a:tab pos="911160" algn="l"/>
                <a:tab pos="1825560" algn="l"/>
                <a:tab pos="2739960" algn="l"/>
                <a:tab pos="3654360" algn="l"/>
                <a:tab pos="4568760" algn="l"/>
                <a:tab pos="5483160" algn="l"/>
                <a:tab pos="6397560" algn="l"/>
                <a:tab pos="7311960" algn="l"/>
                <a:tab pos="8226360" algn="l"/>
                <a:tab pos="9140760" algn="l"/>
                <a:tab pos="10055160" algn="l"/>
              </a:tabLst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Bonus géographique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05" name="Text Box 5"/>
          <p:cNvSpPr/>
          <p:nvPr/>
        </p:nvSpPr>
        <p:spPr>
          <a:xfrm>
            <a:off x="339840" y="3871080"/>
            <a:ext cx="7797240" cy="63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67680" tIns="35280" rIns="67680" bIns="35280" anchor="t">
            <a:noAutofit/>
          </a:bodyPr>
          <a:p>
            <a:pPr marL="341280" indent="-341280" defTabSz="914400">
              <a:lnSpc>
                <a:spcPct val="80000"/>
              </a:lnSpc>
              <a:spcBef>
                <a:spcPts val="374"/>
              </a:spcBef>
              <a:buClr>
                <a:srgbClr val="000000"/>
              </a:buClr>
              <a:buFont typeface="Calibri"/>
              <a:buChar char="•"/>
              <a:tabLst>
                <a:tab pos="341280" algn="l"/>
                <a:tab pos="1255680" algn="l"/>
                <a:tab pos="2170080" algn="l"/>
                <a:tab pos="3084480" algn="l"/>
                <a:tab pos="3998880" algn="l"/>
                <a:tab pos="4913280" algn="l"/>
                <a:tab pos="5827680" algn="l"/>
                <a:tab pos="6742080" algn="l"/>
                <a:tab pos="7656480" algn="l"/>
                <a:tab pos="8570880" algn="l"/>
                <a:tab pos="9485280" algn="l"/>
                <a:tab pos="10399680" algn="l"/>
              </a:tabLst>
            </a:pPr>
            <a:r>
              <a:rPr lang="fr-FR" sz="1800" b="1" u="sng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AFFECTATION au mois de juin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57200" lvl="1" indent="-216000" algn="just" defTabSz="914400">
              <a:lnSpc>
                <a:spcPct val="80000"/>
              </a:lnSpc>
              <a:spcBef>
                <a:spcPts val="374"/>
              </a:spcBef>
              <a:buClr>
                <a:srgbClr val="000000"/>
              </a:buClr>
              <a:buFont typeface="Wingdings" charset="2"/>
              <a:buChar char=""/>
              <a:tabLst>
                <a:tab pos="341280" algn="l"/>
                <a:tab pos="1255680" algn="l"/>
                <a:tab pos="2170080" algn="l"/>
                <a:tab pos="3084480" algn="l"/>
                <a:tab pos="3998880" algn="l"/>
                <a:tab pos="4913280" algn="l"/>
                <a:tab pos="5827680" algn="l"/>
                <a:tab pos="6742080" algn="l"/>
                <a:tab pos="7656480" algn="l"/>
                <a:tab pos="8570880" algn="l"/>
                <a:tab pos="9485280" algn="l"/>
                <a:tab pos="10399680" algn="l"/>
              </a:tabLst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En fonction de la demande et des places disponibles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7040" indent="-341280" algn="just" defTabSz="914400">
              <a:lnSpc>
                <a:spcPct val="80000"/>
              </a:lnSpc>
              <a:spcBef>
                <a:spcPts val="374"/>
              </a:spcBef>
              <a:tabLst>
                <a:tab pos="0" algn="l"/>
              </a:tabLst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7040" indent="-341280" algn="just" defTabSz="914400">
              <a:lnSpc>
                <a:spcPct val="80000"/>
              </a:lnSpc>
              <a:spcBef>
                <a:spcPts val="374"/>
              </a:spcBef>
              <a:tabLst>
                <a:tab pos="0" algn="l"/>
              </a:tabLst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1206" name="Picture 6"/>
          <p:cNvPicPr/>
          <p:nvPr/>
        </p:nvPicPr>
        <p:blipFill>
          <a:blip r:embed="rId1"/>
          <a:stretch/>
        </p:blipFill>
        <p:spPr>
          <a:xfrm>
            <a:off x="5268960" y="1599840"/>
            <a:ext cx="2613240" cy="619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07" name="Picture 7"/>
          <p:cNvPicPr/>
          <p:nvPr/>
        </p:nvPicPr>
        <p:blipFill>
          <a:blip r:embed="rId2"/>
          <a:srcRect l="0" t="8507" r="0" b="0"/>
          <a:stretch/>
        </p:blipFill>
        <p:spPr>
          <a:xfrm>
            <a:off x="5495760" y="4797360"/>
            <a:ext cx="2386440" cy="601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08" name="ZoneTexte 8"/>
          <p:cNvSpPr/>
          <p:nvPr/>
        </p:nvSpPr>
        <p:spPr>
          <a:xfrm>
            <a:off x="7163640" y="205920"/>
            <a:ext cx="14385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Téléservices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09" name="Text Box 5"/>
          <p:cNvSpPr/>
          <p:nvPr/>
        </p:nvSpPr>
        <p:spPr>
          <a:xfrm>
            <a:off x="310320" y="4894200"/>
            <a:ext cx="7797240" cy="97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67680" tIns="35280" rIns="67680" bIns="35280" anchor="t">
            <a:noAutofit/>
          </a:bodyPr>
          <a:p>
            <a:pPr marL="341280" indent="-341280" defTabSz="914400">
              <a:lnSpc>
                <a:spcPct val="80000"/>
              </a:lnSpc>
              <a:spcBef>
                <a:spcPts val="374"/>
              </a:spcBef>
              <a:buClr>
                <a:srgbClr val="000000"/>
              </a:buClr>
              <a:buFont typeface="Calibri"/>
              <a:buChar char="•"/>
              <a:tabLst>
                <a:tab pos="341280" algn="l"/>
                <a:tab pos="1255680" algn="l"/>
                <a:tab pos="2170080" algn="l"/>
                <a:tab pos="3084480" algn="l"/>
                <a:tab pos="3998880" algn="l"/>
                <a:tab pos="4913280" algn="l"/>
                <a:tab pos="5827680" algn="l"/>
                <a:tab pos="6742080" algn="l"/>
                <a:tab pos="7656480" algn="l"/>
                <a:tab pos="8570880" algn="l"/>
                <a:tab pos="9485280" algn="l"/>
                <a:tab pos="10399680" algn="l"/>
              </a:tabLst>
            </a:pPr>
            <a:r>
              <a:rPr lang="fr-FR" sz="1800" b="1" u="sng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INSCRIPTIONS au mois de juin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57200" lvl="1" indent="-216000" algn="just" defTabSz="914400">
              <a:lnSpc>
                <a:spcPct val="80000"/>
              </a:lnSpc>
              <a:spcBef>
                <a:spcPts val="374"/>
              </a:spcBef>
              <a:buClr>
                <a:srgbClr val="000000"/>
              </a:buClr>
              <a:buFont typeface="Wingdings" charset="2"/>
              <a:buChar char=""/>
              <a:tabLst>
                <a:tab pos="341280" algn="l"/>
                <a:tab pos="1255680" algn="l"/>
                <a:tab pos="2170080" algn="l"/>
                <a:tab pos="3084480" algn="l"/>
                <a:tab pos="3998880" algn="l"/>
                <a:tab pos="4913280" algn="l"/>
                <a:tab pos="5827680" algn="l"/>
                <a:tab pos="6742080" algn="l"/>
                <a:tab pos="7656480" algn="l"/>
                <a:tab pos="8570880" algn="l"/>
                <a:tab pos="9485280" algn="l"/>
                <a:tab pos="10399680" algn="l"/>
              </a:tabLst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Pré-inscription via le téléservice inscription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57200" lvl="1" indent="-216000" algn="just" defTabSz="914400">
              <a:lnSpc>
                <a:spcPct val="80000"/>
              </a:lnSpc>
              <a:spcBef>
                <a:spcPts val="374"/>
              </a:spcBef>
              <a:buClr>
                <a:srgbClr val="000000"/>
              </a:buClr>
              <a:buFont typeface="Wingdings" charset="2"/>
              <a:buChar char=""/>
              <a:tabLst>
                <a:tab pos="341280" algn="l"/>
                <a:tab pos="1255680" algn="l"/>
                <a:tab pos="2170080" algn="l"/>
                <a:tab pos="3084480" algn="l"/>
                <a:tab pos="3998880" algn="l"/>
                <a:tab pos="4913280" algn="l"/>
                <a:tab pos="5827680" algn="l"/>
                <a:tab pos="6742080" algn="l"/>
                <a:tab pos="7656480" algn="l"/>
                <a:tab pos="8570880" algn="l"/>
                <a:tab pos="9485280" algn="l"/>
                <a:tab pos="10399680" algn="l"/>
              </a:tabLst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Inscription en présentiel dans les établissements : dossier d’inscription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7040" indent="-341280" algn="just" defTabSz="914400">
              <a:lnSpc>
                <a:spcPct val="80000"/>
              </a:lnSpc>
              <a:spcBef>
                <a:spcPts val="374"/>
              </a:spcBef>
              <a:tabLst>
                <a:tab pos="0" algn="l"/>
              </a:tabLst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7040" indent="-341280" algn="just" defTabSz="914400">
              <a:lnSpc>
                <a:spcPct val="80000"/>
              </a:lnSpc>
              <a:spcBef>
                <a:spcPts val="374"/>
              </a:spcBef>
              <a:tabLst>
                <a:tab pos="0" algn="l"/>
              </a:tabLst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7040" indent="-341280" algn="just" defTabSz="914400">
              <a:lnSpc>
                <a:spcPct val="80000"/>
              </a:lnSpc>
              <a:spcBef>
                <a:spcPts val="374"/>
              </a:spcBef>
              <a:tabLst>
                <a:tab pos="0" algn="l"/>
              </a:tabLst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57040" indent="-341280" algn="just" defTabSz="914400">
              <a:lnSpc>
                <a:spcPct val="80000"/>
              </a:lnSpc>
              <a:spcBef>
                <a:spcPts val="374"/>
              </a:spcBef>
              <a:tabLst>
                <a:tab pos="0" algn="l"/>
              </a:tabLst>
            </a:pPr>
            <a:endParaRPr lang="fr-FR" sz="2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transition spd="slow">
    <p:checker dir="vert"/>
  </p:transition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Text Box 1"/>
          <p:cNvSpPr/>
          <p:nvPr/>
        </p:nvSpPr>
        <p:spPr>
          <a:xfrm>
            <a:off x="679680" y="783000"/>
            <a:ext cx="7713000" cy="683640"/>
          </a:xfrm>
          <a:prstGeom prst="rect">
            <a:avLst/>
          </a:prstGeom>
          <a:solidFill>
            <a:srgbClr val="5ECCF3"/>
          </a:solidFill>
          <a:ln cap="rnd">
            <a:solidFill>
              <a:srgbClr val="4596B3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000" b="1" u="none" strike="noStrike">
                <a:solidFill>
                  <a:schemeClr val="lt1"/>
                </a:solidFill>
                <a:effectLst/>
                <a:uFillTx/>
                <a:latin typeface="Calibri"/>
                <a:ea typeface="Trebuchet MS"/>
              </a:rPr>
              <a:t>Affectation en lycée général et technologique public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11" name="Rectangle 4"/>
          <p:cNvSpPr/>
          <p:nvPr/>
        </p:nvSpPr>
        <p:spPr>
          <a:xfrm>
            <a:off x="679680" y="1991520"/>
            <a:ext cx="7751520" cy="2578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67680" tIns="35280" rIns="67680" bIns="35280" anchor="t">
            <a:noAutofit/>
          </a:bodyPr>
          <a:p>
            <a:pPr algn="just"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Affectation de droit </a:t>
            </a:r>
            <a:r>
              <a:rPr lang="fr-FR" sz="1800" b="1" u="sng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dans le lycée de secteur </a:t>
            </a: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si l’avis de passage en 2de GT est favorable et si le vœu d’affectation a été renseigné sur téléservice (ou la fiche de vœu).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just"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just"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Le lycée de secteur dépend de l’adresse du domicile.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just"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2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just"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800" b="0" u="none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Autre lycée: </a:t>
            </a:r>
            <a:r>
              <a:rPr lang="fr-FR" sz="1800" b="1" u="sng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dérogation (formulaire à demander au collège au mois de mai)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1212" name="Picture 5"/>
          <p:cNvPicPr/>
          <p:nvPr/>
        </p:nvPicPr>
        <p:blipFill>
          <a:blip r:embed="rId1"/>
          <a:stretch/>
        </p:blipFill>
        <p:spPr>
          <a:xfrm>
            <a:off x="5988960" y="4851720"/>
            <a:ext cx="2613240" cy="619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13" name="ZoneTexte 5"/>
          <p:cNvSpPr/>
          <p:nvPr/>
        </p:nvSpPr>
        <p:spPr>
          <a:xfrm>
            <a:off x="7163640" y="205920"/>
            <a:ext cx="143856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Téléservices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" name="Text Box 1"/>
          <p:cNvSpPr/>
          <p:nvPr/>
        </p:nvSpPr>
        <p:spPr>
          <a:xfrm>
            <a:off x="853920" y="387000"/>
            <a:ext cx="7140960" cy="570240"/>
          </a:xfrm>
          <a:prstGeom prst="rect">
            <a:avLst/>
          </a:prstGeom>
          <a:solidFill>
            <a:srgbClr val="5ECCF3"/>
          </a:solidFill>
          <a:ln cap="rnd">
            <a:solidFill>
              <a:srgbClr val="4596B3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69120" tIns="34560" rIns="69120" bIns="34560" anchor="ctr">
            <a:noAutofit/>
          </a:bodyPr>
          <a:p>
            <a:pPr algn="ctr" defTabSz="914400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600" b="1" u="sng" strike="noStrike">
                <a:solidFill>
                  <a:schemeClr val="lt1"/>
                </a:solidFill>
                <a:effectLst/>
                <a:uFillTx/>
                <a:latin typeface="Calibri"/>
                <a:ea typeface="Trebuchet MS"/>
              </a:rPr>
              <a:t>Pour vous aider…</a:t>
            </a:r>
            <a:endParaRPr lang="fr-FR" sz="2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215" name="Text Box 2"/>
          <p:cNvSpPr/>
          <p:nvPr/>
        </p:nvSpPr>
        <p:spPr>
          <a:xfrm>
            <a:off x="21240" y="984600"/>
            <a:ext cx="8806320" cy="59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69120" tIns="34560" rIns="69120" bIns="34560" anchor="t">
            <a:noAutofit/>
          </a:bodyPr>
          <a:p>
            <a:pPr marL="360360" lvl="1" indent="263520" algn="just" defTabSz="914400">
              <a:lnSpc>
                <a:spcPct val="200000"/>
              </a:lnSpc>
              <a:spcBef>
                <a:spcPts val="300"/>
              </a:spcBef>
              <a:buClr>
                <a:srgbClr val="5DCEAF"/>
              </a:buClr>
              <a:buFont typeface="Wingdings" charset="2"/>
              <a:buChar char=""/>
              <a:tabLst>
                <a:tab pos="447840" algn="l"/>
                <a:tab pos="912960" algn="l"/>
                <a:tab pos="1827360" algn="l"/>
                <a:tab pos="2741760" algn="l"/>
                <a:tab pos="3656160" algn="l"/>
                <a:tab pos="4570560" algn="l"/>
                <a:tab pos="5484960" algn="l"/>
                <a:tab pos="6399360" algn="l"/>
                <a:tab pos="7313760" algn="l"/>
                <a:tab pos="8228160" algn="l"/>
                <a:tab pos="9142560" algn="l"/>
                <a:tab pos="10056960" algn="l"/>
              </a:tabLst>
            </a:pPr>
            <a:r>
              <a:rPr lang="fr-FR" sz="1800" b="1" u="sng" strike="noStrike">
                <a:solidFill>
                  <a:schemeClr val="accent2"/>
                </a:solidFill>
                <a:effectLst/>
                <a:uFillTx/>
                <a:latin typeface="Calibri"/>
                <a:ea typeface="Trebuchet MS"/>
              </a:rPr>
              <a:t>Les sources d’information :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38600" lvl="2" indent="-214200" algn="just" defTabSz="914400">
              <a:lnSpc>
                <a:spcPct val="150000"/>
              </a:lnSpc>
              <a:spcBef>
                <a:spcPts val="300"/>
              </a:spcBef>
              <a:buClr>
                <a:srgbClr val="FFC000"/>
              </a:buClr>
              <a:buFont typeface="Wingdings" charset="2"/>
              <a:buChar char=""/>
              <a:tabLst>
                <a:tab pos="447840" algn="l"/>
                <a:tab pos="912960" algn="l"/>
                <a:tab pos="1827360" algn="l"/>
                <a:tab pos="2741760" algn="l"/>
                <a:tab pos="3656160" algn="l"/>
                <a:tab pos="4570560" algn="l"/>
                <a:tab pos="5484960" algn="l"/>
                <a:tab pos="6399360" algn="l"/>
                <a:tab pos="7313760" algn="l"/>
                <a:tab pos="8228160" algn="l"/>
                <a:tab pos="9142560" algn="l"/>
                <a:tab pos="10056960" algn="l"/>
              </a:tabLst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 brochure ID Métiers (Région occitanie)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38600" lvl="2" indent="-214200" algn="just" defTabSz="914400">
              <a:lnSpc>
                <a:spcPct val="150000"/>
              </a:lnSpc>
              <a:spcBef>
                <a:spcPts val="300"/>
              </a:spcBef>
              <a:buClr>
                <a:srgbClr val="FFC000"/>
              </a:buClr>
              <a:buFont typeface="Wingdings" charset="2"/>
              <a:buChar char=""/>
              <a:tabLst>
                <a:tab pos="447840" algn="l"/>
                <a:tab pos="912960" algn="l"/>
                <a:tab pos="1827360" algn="l"/>
                <a:tab pos="2741760" algn="l"/>
                <a:tab pos="3656160" algn="l"/>
                <a:tab pos="4570560" algn="l"/>
                <a:tab pos="5484960" algn="l"/>
                <a:tab pos="6399360" algn="l"/>
                <a:tab pos="7313760" algn="l"/>
                <a:tab pos="8228160" algn="l"/>
                <a:tab pos="9142560" algn="l"/>
                <a:tab pos="10056960" algn="l"/>
              </a:tabLst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 journées portes ouvertes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38600" lvl="2" indent="-214200" algn="just" defTabSz="914400">
              <a:lnSpc>
                <a:spcPct val="150000"/>
              </a:lnSpc>
              <a:spcBef>
                <a:spcPts val="300"/>
              </a:spcBef>
              <a:buClr>
                <a:srgbClr val="FFC000"/>
              </a:buClr>
              <a:buFont typeface="Wingdings" charset="2"/>
              <a:buChar char=""/>
              <a:tabLst>
                <a:tab pos="447840" algn="l"/>
                <a:tab pos="912960" algn="l"/>
                <a:tab pos="1827360" algn="l"/>
                <a:tab pos="2741760" algn="l"/>
                <a:tab pos="3656160" algn="l"/>
                <a:tab pos="4570560" algn="l"/>
                <a:tab pos="5484960" algn="l"/>
                <a:tab pos="6399360" algn="l"/>
                <a:tab pos="7313760" algn="l"/>
                <a:tab pos="8228160" algn="l"/>
                <a:tab pos="9142560" algn="l"/>
                <a:tab pos="10056960" algn="l"/>
              </a:tabLst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 mini-stage en établissement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38600" lvl="2" indent="-214200" algn="just" defTabSz="914400">
              <a:lnSpc>
                <a:spcPct val="150000"/>
              </a:lnSpc>
              <a:spcBef>
                <a:spcPts val="300"/>
              </a:spcBef>
              <a:buClr>
                <a:srgbClr val="FFC000"/>
              </a:buClr>
              <a:buFont typeface="Wingdings" charset="2"/>
              <a:buChar char=""/>
              <a:tabLst>
                <a:tab pos="447840" algn="l"/>
                <a:tab pos="912960" algn="l"/>
                <a:tab pos="1827360" algn="l"/>
                <a:tab pos="2741760" algn="l"/>
                <a:tab pos="3656160" algn="l"/>
                <a:tab pos="4570560" algn="l"/>
                <a:tab pos="5484960" algn="l"/>
                <a:tab pos="6399360" algn="l"/>
                <a:tab pos="7313760" algn="l"/>
                <a:tab pos="8228160" algn="l"/>
                <a:tab pos="9142560" algn="l"/>
                <a:tab pos="10056960" algn="l"/>
              </a:tabLst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 site internet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038600" lvl="2" indent="-214200" algn="just" defTabSz="914400">
              <a:lnSpc>
                <a:spcPct val="150000"/>
              </a:lnSpc>
              <a:spcBef>
                <a:spcPts val="300"/>
              </a:spcBef>
              <a:buClr>
                <a:srgbClr val="FFC000"/>
              </a:buClr>
              <a:buFont typeface="Wingdings" charset="2"/>
              <a:buChar char=""/>
              <a:tabLst>
                <a:tab pos="447840" algn="l"/>
                <a:tab pos="912960" algn="l"/>
                <a:tab pos="1827360" algn="l"/>
                <a:tab pos="2741760" algn="l"/>
                <a:tab pos="3656160" algn="l"/>
                <a:tab pos="4570560" algn="l"/>
                <a:tab pos="5484960" algn="l"/>
                <a:tab pos="6399360" algn="l"/>
                <a:tab pos="7313760" algn="l"/>
                <a:tab pos="8228160" algn="l"/>
                <a:tab pos="9142560" algn="l"/>
                <a:tab pos="10056960" algn="l"/>
              </a:tabLst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 rubrique orientation ENT collège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60360" algn="just" defTabSz="914400">
              <a:lnSpc>
                <a:spcPct val="2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fr-FR" sz="1800" b="1" u="sng" strike="noStrike">
                <a:solidFill>
                  <a:schemeClr val="accent2"/>
                </a:solidFill>
                <a:effectLst/>
                <a:uFillTx/>
                <a:latin typeface="Calibri"/>
                <a:ea typeface="Trebuchet MS"/>
              </a:rPr>
              <a:t>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60360" algn="just" defTabSz="914400">
              <a:lnSpc>
                <a:spcPct val="200000"/>
              </a:lnSpc>
              <a:spcBef>
                <a:spcPts val="300"/>
              </a:spcBef>
              <a:tabLst>
                <a:tab pos="0" algn="l"/>
              </a:tabLst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60360" lvl="1" indent="263520" algn="just" defTabSz="914400">
              <a:lnSpc>
                <a:spcPct val="200000"/>
              </a:lnSpc>
              <a:spcBef>
                <a:spcPts val="300"/>
              </a:spcBef>
              <a:buClr>
                <a:srgbClr val="5DCEAF"/>
              </a:buClr>
              <a:buFont typeface="Wingdings" charset="2"/>
              <a:buChar char=""/>
              <a:tabLst>
                <a:tab pos="447840" algn="l"/>
                <a:tab pos="912960" algn="l"/>
                <a:tab pos="1827360" algn="l"/>
                <a:tab pos="2741760" algn="l"/>
                <a:tab pos="3656160" algn="l"/>
                <a:tab pos="4570560" algn="l"/>
                <a:tab pos="5484960" algn="l"/>
                <a:tab pos="6399360" algn="l"/>
                <a:tab pos="7313760" algn="l"/>
                <a:tab pos="8228160" algn="l"/>
                <a:tab pos="9142560" algn="l"/>
                <a:tab pos="10056960" algn="l"/>
              </a:tabLst>
            </a:pPr>
            <a:r>
              <a:rPr lang="fr-FR" sz="1800" b="1" u="sng" strike="noStrike">
                <a:solidFill>
                  <a:schemeClr val="accent2"/>
                </a:solidFill>
                <a:effectLst/>
                <a:uFillTx/>
                <a:latin typeface="Calibri"/>
                <a:ea typeface="Trebuchet MS"/>
              </a:rPr>
              <a:t>Les personnes qui vous accompagnent : 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953000" lvl="4" indent="-214200" algn="just" defTabSz="914400">
              <a:lnSpc>
                <a:spcPct val="150000"/>
              </a:lnSpc>
              <a:spcBef>
                <a:spcPts val="300"/>
              </a:spcBef>
              <a:buClr>
                <a:srgbClr val="FFC000"/>
              </a:buClr>
              <a:buFont typeface="Wingdings" charset="2"/>
              <a:buChar char=""/>
              <a:tabLst>
                <a:tab pos="447840" algn="l"/>
                <a:tab pos="912960" algn="l"/>
                <a:tab pos="1827360" algn="l"/>
                <a:tab pos="2741760" algn="l"/>
                <a:tab pos="3656160" algn="l"/>
                <a:tab pos="4570560" algn="l"/>
                <a:tab pos="5484960" algn="l"/>
                <a:tab pos="6399360" algn="l"/>
                <a:tab pos="7313760" algn="l"/>
                <a:tab pos="8228160" algn="l"/>
                <a:tab pos="9142560" algn="l"/>
                <a:tab pos="10056960" algn="l"/>
              </a:tabLst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Psychologue de l’éducation nationale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953000" lvl="4" indent="-214200" algn="just" defTabSz="914400">
              <a:lnSpc>
                <a:spcPct val="150000"/>
              </a:lnSpc>
              <a:spcBef>
                <a:spcPts val="300"/>
              </a:spcBef>
              <a:buClr>
                <a:srgbClr val="FFC000"/>
              </a:buClr>
              <a:buFont typeface="Wingdings" charset="2"/>
              <a:buChar char=""/>
              <a:tabLst>
                <a:tab pos="447840" algn="l"/>
                <a:tab pos="912960" algn="l"/>
                <a:tab pos="1827360" algn="l"/>
                <a:tab pos="2741760" algn="l"/>
                <a:tab pos="3656160" algn="l"/>
                <a:tab pos="4570560" algn="l"/>
                <a:tab pos="5484960" algn="l"/>
                <a:tab pos="6399360" algn="l"/>
                <a:tab pos="7313760" algn="l"/>
                <a:tab pos="8228160" algn="l"/>
                <a:tab pos="9142560" algn="l"/>
                <a:tab pos="10056960" algn="l"/>
              </a:tabLst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  <a:ea typeface="Trebuchet MS"/>
              </a:rPr>
              <a:t> professeur principal, CPE, chef d’établissement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1216" name="Picture 5">
            <a:hlinkClick r:id="rId1"/>
          </p:cNvPr>
          <p:cNvPicPr/>
          <p:nvPr/>
        </p:nvPicPr>
        <p:blipFill>
          <a:blip r:embed="rId2"/>
          <a:stretch/>
        </p:blipFill>
        <p:spPr>
          <a:xfrm>
            <a:off x="1709280" y="3955680"/>
            <a:ext cx="1148760" cy="265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17" name="Picture 7">
            <a:hlinkClick r:id="rId3"/>
          </p:cNvPr>
          <p:cNvPicPr/>
          <p:nvPr/>
        </p:nvPicPr>
        <p:blipFill>
          <a:blip r:embed="rId4"/>
          <a:stretch/>
        </p:blipFill>
        <p:spPr>
          <a:xfrm>
            <a:off x="4093560" y="4733640"/>
            <a:ext cx="1605960" cy="197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18" name="Picture 9">
            <a:hlinkClick r:id="rId5"/>
          </p:cNvPr>
          <p:cNvPicPr/>
          <p:nvPr/>
        </p:nvPicPr>
        <p:blipFill>
          <a:blip r:embed="rId6"/>
          <a:stretch/>
        </p:blipFill>
        <p:spPr>
          <a:xfrm>
            <a:off x="3229920" y="3955680"/>
            <a:ext cx="1348560" cy="398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19" name="Image 1">
            <a:hlinkClick r:id="rId7"/>
          </p:cNvPr>
          <p:cNvPicPr/>
          <p:nvPr/>
        </p:nvPicPr>
        <p:blipFill>
          <a:blip r:embed="rId8"/>
          <a:stretch/>
        </p:blipFill>
        <p:spPr>
          <a:xfrm>
            <a:off x="1186200" y="4489560"/>
            <a:ext cx="2576880" cy="5277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20" name="Image 3">
            <a:hlinkClick r:id="rId9"/>
          </p:cNvPr>
          <p:cNvPicPr/>
          <p:nvPr/>
        </p:nvPicPr>
        <p:blipFill>
          <a:blip r:embed="rId10"/>
          <a:stretch/>
        </p:blipFill>
        <p:spPr>
          <a:xfrm>
            <a:off x="4790880" y="3862440"/>
            <a:ext cx="2683800" cy="549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21" name="Image 4"/>
          <p:cNvPicPr/>
          <p:nvPr/>
        </p:nvPicPr>
        <p:blipFill>
          <a:blip r:embed="rId11"/>
          <a:stretch/>
        </p:blipFill>
        <p:spPr>
          <a:xfrm>
            <a:off x="6523560" y="672840"/>
            <a:ext cx="1903680" cy="273240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" name="Rectangle 1"/>
          <p:cNvSpPr/>
          <p:nvPr/>
        </p:nvSpPr>
        <p:spPr>
          <a:xfrm>
            <a:off x="1600200" y="2000160"/>
            <a:ext cx="5942160" cy="399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ctr">
            <a:noAutofit/>
          </a:bodyPr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Arial"/>
              <a:ea typeface="Trebuchet MS"/>
            </a:endParaRPr>
          </a:p>
        </p:txBody>
      </p:sp>
      <p:sp>
        <p:nvSpPr>
          <p:cNvPr id="1223" name="Text Box 2"/>
          <p:cNvSpPr/>
          <p:nvPr/>
        </p:nvSpPr>
        <p:spPr>
          <a:xfrm>
            <a:off x="1394280" y="2392920"/>
            <a:ext cx="6862680" cy="4163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67680" tIns="35280" rIns="67680" bIns="35280" anchor="t">
            <a:spAutoFit/>
          </a:bodyPr>
          <a:p>
            <a:pPr algn="ctr" defTabSz="914400">
              <a:lnSpc>
                <a:spcPct val="100000"/>
              </a:lnSpc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 Pour vous aider à faire des choix, à prendre une décision,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rencontrez une </a:t>
            </a:r>
            <a:r>
              <a:rPr lang="fr-FR" sz="1600" b="1" u="none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Psychologue spécialité orientation 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au collège 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none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ou au Centre d’Information et d’Orientation de Castres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sng" strike="noStrike">
                <a:solidFill>
                  <a:srgbClr val="990099"/>
                </a:solidFill>
                <a:effectLst/>
                <a:uFillTx/>
                <a:latin typeface="Calibri"/>
                <a:ea typeface="Trebuchet MS"/>
              </a:rPr>
              <a:t>CIO -  43 rue Victor Hugo 81100 CASTRES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600" b="0" u="sng" strike="noStrike">
                <a:solidFill>
                  <a:srgbClr val="990099"/>
                </a:solidFill>
                <a:effectLst/>
                <a:uFillTx/>
                <a:latin typeface="Calibri"/>
                <a:ea typeface="Trebuchet MS"/>
              </a:rPr>
              <a:t>Tél : 05 67 76 57 90</a:t>
            </a:r>
            <a:endParaRPr lang="fr-FR" sz="16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  <a:spcBef>
                <a:spcPts val="9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500" b="0" u="none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	</a:t>
            </a:r>
            <a:endParaRPr lang="fr-FR" sz="15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  <a:spcBef>
                <a:spcPts val="9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Ouvert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  <a:spcBef>
                <a:spcPts val="9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du Lundi au vendredi 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  <a:spcBef>
                <a:spcPts val="9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de 8h30 à 12h00 et de 13h30 à 17h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  <a:spcBef>
                <a:spcPts val="93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1400" b="0" u="none" strike="noStrike">
                <a:solidFill>
                  <a:schemeClr val="dk1"/>
                </a:solidFill>
                <a:effectLst/>
                <a:uFillTx/>
                <a:latin typeface="Calibri"/>
                <a:ea typeface="Trebuchet MS"/>
              </a:rPr>
              <a:t>Accueil sur rendez-vous, ouvert pendant les vacances scolaires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1224" name="Picture 3">
            <a:hlinkClick r:id="rId1"/>
          </p:cNvPr>
          <p:cNvPicPr/>
          <p:nvPr/>
        </p:nvPicPr>
        <p:blipFill>
          <a:blip r:embed="rId2"/>
          <a:stretch/>
        </p:blipFill>
        <p:spPr>
          <a:xfrm>
            <a:off x="1252440" y="280080"/>
            <a:ext cx="3675240" cy="166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25" name="Picture 4"/>
          <p:cNvPicPr/>
          <p:nvPr/>
        </p:nvPicPr>
        <p:blipFill>
          <a:blip r:embed="rId3"/>
          <a:srcRect l="0" t="32207" r="0" b="0"/>
          <a:stretch/>
        </p:blipFill>
        <p:spPr>
          <a:xfrm>
            <a:off x="6650640" y="280080"/>
            <a:ext cx="1785240" cy="12963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26" name="AutoShape 2"/>
          <p:cNvSpPr/>
          <p:nvPr/>
        </p:nvSpPr>
        <p:spPr>
          <a:xfrm>
            <a:off x="212760" y="-144360"/>
            <a:ext cx="30348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Arial"/>
              <a:ea typeface="Trebuchet MS"/>
            </a:endParaRPr>
          </a:p>
        </p:txBody>
      </p:sp>
      <p:sp>
        <p:nvSpPr>
          <p:cNvPr id="1227" name="AutoShape 4"/>
          <p:cNvSpPr/>
          <p:nvPr/>
        </p:nvSpPr>
        <p:spPr>
          <a:xfrm>
            <a:off x="365040" y="7920"/>
            <a:ext cx="303480" cy="30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endParaRPr lang="fr-FR" sz="1800" b="0" u="none" strike="noStrike">
              <a:solidFill>
                <a:schemeClr val="dk1"/>
              </a:solidFill>
              <a:effectLst/>
              <a:uFillTx/>
              <a:latin typeface="Arial"/>
              <a:ea typeface="Trebuchet M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Rectangle à coins arrondis 3"/>
          <p:cNvSpPr/>
          <p:nvPr/>
        </p:nvSpPr>
        <p:spPr>
          <a:xfrm>
            <a:off x="983520" y="373320"/>
            <a:ext cx="8318160" cy="784080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cap="rnd">
            <a:solidFill>
              <a:srgbClr val="394C9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883" name="PlaceHolder 1"/>
          <p:cNvSpPr>
            <a:spLocks noGrp="1"/>
          </p:cNvSpPr>
          <p:nvPr>
            <p:ph type="title"/>
          </p:nvPr>
        </p:nvSpPr>
        <p:spPr>
          <a:xfrm>
            <a:off x="983520" y="446400"/>
            <a:ext cx="8228160" cy="63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indent="0" algn="ctr" defTabSz="457200">
              <a:lnSpc>
                <a:spcPct val="100000"/>
              </a:lnSpc>
              <a:buNone/>
              <a:tabLst>
                <a:tab pos="0" algn="l"/>
              </a:tabLst>
              <a:defRPr lang="fr-FR" sz="3000" b="0" u="none" spc="207" strike="noStrike">
                <a:solidFill>
                  <a:schemeClr val="lt1"/>
                </a:solidFill>
                <a:effectLst/>
                <a:uFillTx/>
                <a:latin typeface="Tahoma"/>
                <a:ea typeface="Trebuchet MS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3000" b="0" u="none" spc="207" strike="noStrike">
                <a:solidFill>
                  <a:schemeClr val="lt1"/>
                </a:solidFill>
                <a:effectLst/>
                <a:uFillTx/>
                <a:latin typeface="Tahoma"/>
                <a:ea typeface="Trebuchet MS"/>
              </a:rPr>
              <a:t>Le bassin Castres Mazamet</a:t>
            </a:r>
            <a:endParaRPr lang="fr-FR" sz="3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884" name="Picture 2"/>
          <p:cNvPicPr/>
          <p:nvPr/>
        </p:nvPicPr>
        <p:blipFill>
          <a:blip r:embed="rId1"/>
          <a:stretch/>
        </p:blipFill>
        <p:spPr>
          <a:xfrm>
            <a:off x="2388240" y="1857240"/>
            <a:ext cx="5578200" cy="418356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885" name="object 10"/>
          <p:cNvGrpSpPr/>
          <p:nvPr/>
        </p:nvGrpSpPr>
        <p:grpSpPr>
          <a:xfrm>
            <a:off x="1305000" y="3407400"/>
            <a:ext cx="3805560" cy="1609200"/>
            <a:chOff x="1305000" y="3407400"/>
            <a:chExt cx="3805560" cy="1609200"/>
          </a:xfrm>
        </p:grpSpPr>
        <p:pic>
          <p:nvPicPr>
            <p:cNvPr id="886" name="object 11"/>
            <p:cNvPicPr/>
            <p:nvPr/>
          </p:nvPicPr>
          <p:blipFill>
            <a:blip r:embed="rId2"/>
            <a:stretch/>
          </p:blipFill>
          <p:spPr>
            <a:xfrm>
              <a:off x="1305000" y="3407400"/>
              <a:ext cx="2740320" cy="160920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887" name="object 12"/>
            <p:cNvSpPr/>
            <p:nvPr/>
          </p:nvSpPr>
          <p:spPr>
            <a:xfrm>
              <a:off x="3719880" y="4387320"/>
              <a:ext cx="1390680" cy="515880"/>
            </a:xfrm>
            <a:custGeom>
              <a:avLst/>
              <a:gdLst>
                <a:gd name="textAreaLeft" fmla="*/ 0 w 1390680"/>
                <a:gd name="textAreaRight" fmla="*/ 1392120 w 1390680"/>
                <a:gd name="textAreaTop" fmla="*/ 0 h 515880"/>
                <a:gd name="textAreaBottom" fmla="*/ 517320 h 515880"/>
              </a:gdLst>
              <a:ahLst/>
              <a:cxnLst/>
              <a:rect l="textAreaLeft" t="textAreaTop" r="textAreaRight" b="textAreaBottom"/>
              <a:pathLst>
                <a:path w="1628139" h="605154">
                  <a:moveTo>
                    <a:pt x="1456705" y="551883"/>
                  </a:moveTo>
                  <a:lnTo>
                    <a:pt x="0" y="53340"/>
                  </a:lnTo>
                  <a:lnTo>
                    <a:pt x="18288" y="0"/>
                  </a:lnTo>
                  <a:lnTo>
                    <a:pt x="1475449" y="496691"/>
                  </a:lnTo>
                  <a:lnTo>
                    <a:pt x="1456705" y="551883"/>
                  </a:lnTo>
                  <a:close/>
                </a:path>
                <a:path w="1628139" h="605154">
                  <a:moveTo>
                    <a:pt x="1609549" y="560832"/>
                  </a:moveTo>
                  <a:lnTo>
                    <a:pt x="1482851" y="560832"/>
                  </a:lnTo>
                  <a:lnTo>
                    <a:pt x="1502664" y="505968"/>
                  </a:lnTo>
                  <a:lnTo>
                    <a:pt x="1475449" y="496691"/>
                  </a:lnTo>
                  <a:lnTo>
                    <a:pt x="1493520" y="443484"/>
                  </a:lnTo>
                  <a:lnTo>
                    <a:pt x="1609549" y="560832"/>
                  </a:lnTo>
                  <a:close/>
                </a:path>
                <a:path w="1628139" h="605154">
                  <a:moveTo>
                    <a:pt x="1482851" y="560832"/>
                  </a:moveTo>
                  <a:lnTo>
                    <a:pt x="1456705" y="551883"/>
                  </a:lnTo>
                  <a:lnTo>
                    <a:pt x="1475449" y="496691"/>
                  </a:lnTo>
                  <a:lnTo>
                    <a:pt x="1502664" y="505968"/>
                  </a:lnTo>
                  <a:lnTo>
                    <a:pt x="1482851" y="560832"/>
                  </a:lnTo>
                  <a:close/>
                </a:path>
                <a:path w="1628139" h="605154">
                  <a:moveTo>
                    <a:pt x="1438655" y="605028"/>
                  </a:moveTo>
                  <a:lnTo>
                    <a:pt x="1456705" y="551883"/>
                  </a:lnTo>
                  <a:lnTo>
                    <a:pt x="1482851" y="560832"/>
                  </a:lnTo>
                  <a:lnTo>
                    <a:pt x="1609549" y="560832"/>
                  </a:lnTo>
                  <a:lnTo>
                    <a:pt x="1627632" y="579120"/>
                  </a:lnTo>
                  <a:lnTo>
                    <a:pt x="1438655" y="605028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tIns="0" rIns="0" bIns="0" anchor="t">
              <a:noAutofit/>
            </a:bodyPr>
            <a:p>
              <a:pPr defTabSz="9144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endParaRPr>
            </a:p>
          </p:txBody>
        </p:sp>
      </p:grpSp>
      <p:grpSp>
        <p:nvGrpSpPr>
          <p:cNvPr id="888" name="object 13"/>
          <p:cNvGrpSpPr/>
          <p:nvPr/>
        </p:nvGrpSpPr>
        <p:grpSpPr>
          <a:xfrm>
            <a:off x="5877720" y="4113720"/>
            <a:ext cx="3088800" cy="1385280"/>
            <a:chOff x="5877720" y="4113720"/>
            <a:chExt cx="3088800" cy="1385280"/>
          </a:xfrm>
        </p:grpSpPr>
        <p:pic>
          <p:nvPicPr>
            <p:cNvPr id="889" name="object 14"/>
            <p:cNvPicPr/>
            <p:nvPr/>
          </p:nvPicPr>
          <p:blipFill>
            <a:blip r:embed="rId3"/>
            <a:stretch/>
          </p:blipFill>
          <p:spPr>
            <a:xfrm>
              <a:off x="6304320" y="4113720"/>
              <a:ext cx="2662200" cy="138528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890" name="object 15"/>
            <p:cNvSpPr/>
            <p:nvPr/>
          </p:nvSpPr>
          <p:spPr>
            <a:xfrm rot="20551800">
              <a:off x="5879880" y="5230080"/>
              <a:ext cx="847080" cy="144720"/>
            </a:xfrm>
            <a:custGeom>
              <a:avLst/>
              <a:gdLst>
                <a:gd name="textAreaLeft" fmla="*/ 0 w 847080"/>
                <a:gd name="textAreaRight" fmla="*/ 848520 w 847080"/>
                <a:gd name="textAreaTop" fmla="*/ 0 h 144720"/>
                <a:gd name="textAreaBottom" fmla="*/ 146160 h 144720"/>
              </a:gdLst>
              <a:ahLst/>
              <a:cxnLst/>
              <a:rect l="textAreaLeft" t="textAreaTop" r="textAreaRight" b="textAreaBottom"/>
              <a:pathLst>
                <a:path w="992503" h="170814">
                  <a:moveTo>
                    <a:pt x="176783" y="170688"/>
                  </a:moveTo>
                  <a:lnTo>
                    <a:pt x="0" y="96012"/>
                  </a:lnTo>
                  <a:lnTo>
                    <a:pt x="166115" y="0"/>
                  </a:lnTo>
                  <a:lnTo>
                    <a:pt x="169622" y="56106"/>
                  </a:lnTo>
                  <a:lnTo>
                    <a:pt x="141731" y="57912"/>
                  </a:lnTo>
                  <a:lnTo>
                    <a:pt x="144779" y="115824"/>
                  </a:lnTo>
                  <a:lnTo>
                    <a:pt x="173354" y="115824"/>
                  </a:lnTo>
                  <a:lnTo>
                    <a:pt x="176783" y="170688"/>
                  </a:lnTo>
                  <a:close/>
                </a:path>
                <a:path w="992503" h="170814">
                  <a:moveTo>
                    <a:pt x="173239" y="113981"/>
                  </a:moveTo>
                  <a:lnTo>
                    <a:pt x="169622" y="56106"/>
                  </a:lnTo>
                  <a:lnTo>
                    <a:pt x="989075" y="3048"/>
                  </a:lnTo>
                  <a:lnTo>
                    <a:pt x="992123" y="60960"/>
                  </a:lnTo>
                  <a:lnTo>
                    <a:pt x="173239" y="113981"/>
                  </a:lnTo>
                  <a:close/>
                </a:path>
                <a:path w="992503" h="170814">
                  <a:moveTo>
                    <a:pt x="144779" y="115824"/>
                  </a:moveTo>
                  <a:lnTo>
                    <a:pt x="141731" y="57912"/>
                  </a:lnTo>
                  <a:lnTo>
                    <a:pt x="169622" y="56106"/>
                  </a:lnTo>
                  <a:lnTo>
                    <a:pt x="173239" y="113981"/>
                  </a:lnTo>
                  <a:lnTo>
                    <a:pt x="144779" y="115824"/>
                  </a:lnTo>
                  <a:close/>
                </a:path>
                <a:path w="992503" h="170814">
                  <a:moveTo>
                    <a:pt x="173354" y="115824"/>
                  </a:moveTo>
                  <a:lnTo>
                    <a:pt x="144779" y="115824"/>
                  </a:lnTo>
                  <a:lnTo>
                    <a:pt x="173239" y="113981"/>
                  </a:lnTo>
                  <a:lnTo>
                    <a:pt x="173354" y="115824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tIns="0" rIns="0" bIns="0" anchor="t">
              <a:noAutofit/>
            </a:bodyPr>
            <a:p>
              <a:pPr defTabSz="9144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endParaRPr>
            </a:p>
          </p:txBody>
        </p:sp>
      </p:grpSp>
      <p:pic>
        <p:nvPicPr>
          <p:cNvPr id="891" name="object 8"/>
          <p:cNvPicPr/>
          <p:nvPr/>
        </p:nvPicPr>
        <p:blipFill>
          <a:blip r:embed="rId4"/>
          <a:stretch/>
        </p:blipFill>
        <p:spPr>
          <a:xfrm>
            <a:off x="1948320" y="2344320"/>
            <a:ext cx="1333080" cy="1062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92" name="Picture 2"/>
          <p:cNvPicPr/>
          <p:nvPr/>
        </p:nvPicPr>
        <p:blipFill>
          <a:blip r:embed="rId5"/>
          <a:stretch/>
        </p:blipFill>
        <p:spPr>
          <a:xfrm>
            <a:off x="6390360" y="3146400"/>
            <a:ext cx="2360160" cy="96552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Rectangle à coins arrondis 3"/>
          <p:cNvSpPr/>
          <p:nvPr/>
        </p:nvSpPr>
        <p:spPr>
          <a:xfrm>
            <a:off x="1847520" y="962640"/>
            <a:ext cx="7429680" cy="784080"/>
          </a:xfrm>
          <a:prstGeom prst="roundRect">
            <a:avLst>
              <a:gd name="adj" fmla="val 16667"/>
            </a:avLst>
          </a:prstGeom>
          <a:noFill/>
          <a:ln cap="rnd">
            <a:solidFill>
              <a:srgbClr val="0D79CA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894" name="PlaceHolder 1"/>
          <p:cNvSpPr>
            <a:spLocks noGrp="1"/>
          </p:cNvSpPr>
          <p:nvPr>
            <p:ph type="title"/>
          </p:nvPr>
        </p:nvSpPr>
        <p:spPr>
          <a:xfrm>
            <a:off x="1188360" y="1022400"/>
            <a:ext cx="7319520" cy="1154520"/>
          </a:xfrm>
          <a:prstGeom prst="rect">
            <a:avLst/>
          </a:prstGeom>
          <a:noFill/>
          <a:ln w="0">
            <a:noFill/>
          </a:ln>
        </p:spPr>
        <p:txBody>
          <a:bodyPr lIns="0" tIns="10440" rIns="0" bIns="0" anchor="t">
            <a:noAutofit/>
          </a:bodyPr>
          <a:lstStyle>
            <a:lvl1pPr marL="302400" indent="-291960" algn="ctr" defTabSz="457200">
              <a:lnSpc>
                <a:spcPct val="100000"/>
              </a:lnSpc>
              <a:spcBef>
                <a:spcPts val="82"/>
              </a:spcBef>
              <a:buNone/>
              <a:tabLst>
                <a:tab pos="0" algn="l"/>
              </a:tabLst>
              <a:defRPr lang="en-US" sz="2000" b="0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defRPr>
            </a:lvl1pPr>
          </a:lstStyle>
          <a:p>
            <a:pPr marL="302400" indent="-291960" algn="ctr" defTabSz="457200">
              <a:lnSpc>
                <a:spcPct val="100000"/>
              </a:lnSpc>
              <a:spcBef>
                <a:spcPts val="82"/>
              </a:spcBef>
              <a:buNone/>
              <a:tabLst>
                <a:tab pos="0" algn="l"/>
              </a:tabLst>
            </a:pPr>
            <a:r>
              <a:rPr lang="en-US" sz="2000" b="0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</a:t>
            </a:r>
            <a:r>
              <a:rPr lang="en-US" sz="2000" b="0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a</a:t>
            </a:r>
            <a:r>
              <a:rPr lang="en-US" sz="2000" b="0" u="none" spc="-1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fr-FR" sz="2000" b="0" u="none" spc="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2nde</a:t>
            </a:r>
            <a:r>
              <a:rPr lang="fr-FR" sz="2000" b="0" u="none" spc="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fr-FR" sz="2000" b="0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Générale et </a:t>
            </a:r>
            <a:r>
              <a:rPr lang="fr-FR" sz="2000" b="0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Technologique</a:t>
            </a:r>
            <a:r>
              <a:rPr lang="fr-FR" sz="2000" b="0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fr-FR" sz="2000" b="0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: </a:t>
            </a:r>
            <a:br>
              <a:rPr sz="2000"/>
            </a:br>
            <a:r>
              <a:rPr lang="fr-FR" sz="2000" b="0" u="none" spc="-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u</a:t>
            </a:r>
            <a:r>
              <a:rPr lang="fr-FR" sz="2000" b="0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n</a:t>
            </a:r>
            <a:r>
              <a:rPr lang="fr-FR" sz="2000" b="0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</a:t>
            </a:r>
            <a:r>
              <a:rPr lang="fr-FR" sz="2000" b="0" u="none" spc="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fr-FR" sz="2000" b="0" u="none" spc="-2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</a:t>
            </a:r>
            <a:r>
              <a:rPr lang="fr-FR" sz="2000" b="0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</a:t>
            </a:r>
            <a:r>
              <a:rPr lang="fr-FR" sz="2000" b="0" u="none" spc="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a</a:t>
            </a:r>
            <a:r>
              <a:rPr lang="fr-FR" sz="2000" b="0" u="none" spc="-2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</a:t>
            </a:r>
            <a:r>
              <a:rPr lang="fr-FR" sz="2000" b="0" u="none" spc="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</a:t>
            </a:r>
            <a:r>
              <a:rPr lang="fr-FR" sz="2000" b="0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</a:t>
            </a:r>
            <a:r>
              <a:rPr lang="fr-FR" sz="2000" b="0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d</a:t>
            </a:r>
            <a:r>
              <a:rPr lang="fr-FR" sz="2000" b="0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 consolidation</a:t>
            </a:r>
            <a:r>
              <a:rPr lang="fr-FR" sz="2000" b="0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fr-FR" sz="2000" b="0" u="none" spc="-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et</a:t>
            </a:r>
            <a:r>
              <a:rPr lang="fr-FR" sz="2000" b="0" u="none" spc="1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fr-FR" sz="2000" b="0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de</a:t>
            </a:r>
            <a:r>
              <a:rPr lang="fr-FR" sz="2000" b="0" u="none" spc="-2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fr-FR" sz="2000" b="0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transition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95" name="PlaceHolder 2"/>
          <p:cNvSpPr>
            <a:spLocks noGrp="1"/>
          </p:cNvSpPr>
          <p:nvPr>
            <p:ph/>
          </p:nvPr>
        </p:nvSpPr>
        <p:spPr>
          <a:xfrm>
            <a:off x="983520" y="2133000"/>
            <a:ext cx="9240480" cy="4328640"/>
          </a:xfrm>
          <a:prstGeom prst="rect">
            <a:avLst/>
          </a:prstGeom>
          <a:noFill/>
          <a:ln w="0">
            <a:noFill/>
          </a:ln>
        </p:spPr>
        <p:txBody>
          <a:bodyPr lIns="0" tIns="63360" rIns="0" bIns="0" anchor="t">
            <a:noAutofit/>
          </a:bodyPr>
          <a:lstStyle>
            <a:lvl1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fr-FR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marL="901800" indent="-293760" defTabSz="457200">
              <a:lnSpc>
                <a:spcPct val="80000"/>
              </a:lnSpc>
              <a:spcBef>
                <a:spcPts val="499"/>
              </a:spcBef>
              <a:buClr>
                <a:srgbClr val="4E67C8"/>
              </a:buClr>
              <a:buSzPct val="80000"/>
              <a:buFont typeface="Tahoma"/>
              <a:buChar char="•"/>
              <a:tabLst>
                <a:tab pos="901800" algn="l"/>
                <a:tab pos="902520" algn="l"/>
              </a:tabLst>
            </a:pP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Transition exigeante du collège 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au </a:t>
            </a:r>
            <a:r>
              <a:rPr lang="en-US" sz="1800" b="0" u="none" spc="-9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lycée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(quantité de </a:t>
            </a:r>
            <a:r>
              <a:rPr lang="en-US" sz="1800" b="0" u="none" spc="-9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travail,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organisation</a:t>
            </a:r>
            <a:r>
              <a:rPr lang="en-US" sz="1800" b="0" u="none" spc="-34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personnelle,</a:t>
            </a:r>
            <a:r>
              <a:rPr lang="en-US" sz="1800" b="0" u="none" spc="-26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méthodes</a:t>
            </a:r>
            <a:r>
              <a:rPr lang="en-US" sz="1800" b="0" u="none" spc="-20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rigoureuses,</a:t>
            </a:r>
            <a:r>
              <a:rPr lang="en-US" sz="1800" b="0" u="none" spc="-4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prise</a:t>
            </a:r>
            <a:r>
              <a:rPr lang="en-US" sz="1800" b="0" u="none" spc="-20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de</a:t>
            </a:r>
            <a:r>
              <a:rPr lang="en-US" sz="1800" b="0" u="none" spc="-9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notes…)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32000" indent="0" defTabSz="457200">
              <a:lnSpc>
                <a:spcPct val="100000"/>
              </a:lnSpc>
              <a:spcBef>
                <a:spcPts val="37"/>
              </a:spcBef>
              <a:buNone/>
              <a:tabLst>
                <a:tab pos="0" algn="l"/>
              </a:tabLst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901800" indent="-293760" defTabSz="457200">
              <a:lnSpc>
                <a:spcPts val="1641"/>
              </a:lnSpc>
              <a:spcBef>
                <a:spcPts val="1001"/>
              </a:spcBef>
              <a:buClr>
                <a:srgbClr val="4E67C8"/>
              </a:buClr>
              <a:buSzPct val="80000"/>
              <a:buFont typeface="Tahoma"/>
              <a:buChar char="•"/>
              <a:tabLst>
                <a:tab pos="901800" algn="l"/>
                <a:tab pos="902520" algn="l"/>
              </a:tabLst>
            </a:pP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Entrée</a:t>
            </a:r>
            <a:r>
              <a:rPr lang="en-US" sz="1800" b="0" u="none" spc="-31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dans</a:t>
            </a:r>
            <a:r>
              <a:rPr lang="en-US" sz="1800" b="0" u="none" spc="-9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des</a:t>
            </a:r>
            <a:r>
              <a:rPr lang="en-US" sz="1800" b="0" u="none" spc="-26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apprentissages</a:t>
            </a:r>
            <a:r>
              <a:rPr lang="en-US" sz="1800" b="0" u="none" spc="-4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plus</a:t>
            </a:r>
            <a:r>
              <a:rPr lang="en-US" sz="1800" b="0" u="none" spc="-9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complexes</a:t>
            </a:r>
            <a:r>
              <a:rPr lang="en-US" sz="1800" b="0" u="none" spc="-26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(ex.</a:t>
            </a:r>
            <a:r>
              <a:rPr lang="en-US" sz="1800" b="0" u="none" spc="-31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des </a:t>
            </a:r>
            <a:r>
              <a:rPr lang="en-US" sz="1800" b="0" u="none" spc="-462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techniques</a:t>
            </a:r>
            <a:r>
              <a:rPr lang="en-US" sz="1800" b="0" u="none" spc="-31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de</a:t>
            </a:r>
            <a:r>
              <a:rPr lang="en-US" sz="1800" b="0" u="none" spc="-9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rédaction)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32000"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901800" indent="-293760" defTabSz="457200">
              <a:lnSpc>
                <a:spcPct val="100000"/>
              </a:lnSpc>
              <a:spcBef>
                <a:spcPts val="1001"/>
              </a:spcBef>
              <a:buClr>
                <a:srgbClr val="4E67C8"/>
              </a:buClr>
              <a:buSzPct val="80000"/>
              <a:buFont typeface="Tahoma"/>
              <a:buChar char="•"/>
              <a:tabLst>
                <a:tab pos="901800" algn="l"/>
                <a:tab pos="902520" algn="l"/>
              </a:tabLst>
            </a:pP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Entrée</a:t>
            </a:r>
            <a:r>
              <a:rPr lang="en-US" sz="1800" b="0" u="none" spc="-20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dans </a:t>
            </a:r>
            <a:r>
              <a:rPr lang="en-US" sz="1800" b="0" u="none" spc="-9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le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heavy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continuum Bac-3/Bac+3</a:t>
            </a:r>
            <a:r>
              <a:rPr lang="en-US" sz="1800" b="0" u="none" spc="-17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(choix</a:t>
            </a:r>
            <a:r>
              <a:rPr lang="en-US" sz="1800" b="0" u="none" spc="-17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d’études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longues)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32000" indent="0" defTabSz="457200">
              <a:lnSpc>
                <a:spcPct val="100000"/>
              </a:lnSpc>
              <a:spcBef>
                <a:spcPts val="34"/>
              </a:spcBef>
              <a:buNone/>
              <a:tabLst>
                <a:tab pos="0" algn="l"/>
              </a:tabLst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901800" indent="-293760" defTabSz="457200">
              <a:lnSpc>
                <a:spcPct val="100000"/>
              </a:lnSpc>
              <a:spcBef>
                <a:spcPts val="3"/>
              </a:spcBef>
              <a:buClr>
                <a:srgbClr val="4E67C8"/>
              </a:buClr>
              <a:buSzPct val="80000"/>
              <a:buFont typeface="Tahoma"/>
              <a:buChar char="•"/>
              <a:tabLst>
                <a:tab pos="901800" algn="l"/>
                <a:tab pos="902520" algn="l"/>
              </a:tabLst>
            </a:pP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Des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choix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d’orientation</a:t>
            </a:r>
            <a:r>
              <a:rPr lang="en-US" sz="1800" b="0" u="none" spc="-9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progressifs</a:t>
            </a:r>
            <a:r>
              <a:rPr lang="en-US" sz="1800" b="0" u="none" spc="-37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et</a:t>
            </a:r>
            <a:r>
              <a:rPr lang="en-US" sz="1800" b="0" u="none" spc="-14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déterminants</a:t>
            </a:r>
            <a:r>
              <a:rPr lang="en-US" sz="1800" b="0" u="none" spc="-17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pour</a:t>
            </a:r>
            <a:r>
              <a:rPr lang="en-US" sz="1800" b="0" u="none" spc="-9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la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suite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432000" indent="0" defTabSz="457200">
              <a:lnSpc>
                <a:spcPct val="100000"/>
              </a:lnSpc>
              <a:spcBef>
                <a:spcPts val="34"/>
              </a:spcBef>
              <a:buNone/>
              <a:tabLst>
                <a:tab pos="0" algn="l"/>
              </a:tabLst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901800" indent="-293760" defTabSz="457200">
              <a:lnSpc>
                <a:spcPct val="100000"/>
              </a:lnSpc>
              <a:spcBef>
                <a:spcPts val="1001"/>
              </a:spcBef>
              <a:buClr>
                <a:srgbClr val="4E67C8"/>
              </a:buClr>
              <a:buSzPct val="80000"/>
              <a:buFont typeface="Tahoma"/>
              <a:buChar char="•"/>
              <a:tabLst>
                <a:tab pos="901800" algn="l"/>
                <a:tab pos="902520" algn="l"/>
                <a:tab pos="3143520" algn="l"/>
              </a:tabLst>
            </a:pP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De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rares</a:t>
            </a:r>
            <a:r>
              <a:rPr lang="en-US" sz="1800" b="0" u="none" spc="-17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possibilités</a:t>
            </a:r>
            <a:r>
              <a:rPr lang="fr-FR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de</a:t>
            </a:r>
            <a:r>
              <a:rPr lang="fr-FR" sz="1800" b="0" u="none" spc="-9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passerelle</a:t>
            </a:r>
            <a:r>
              <a:rPr lang="fr-FR" sz="1800" b="0" u="none" spc="-20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800" b="0" u="none" spc="-9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vers</a:t>
            </a:r>
            <a:r>
              <a:rPr lang="fr-FR" sz="1800" b="0" u="none" spc="6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800" b="0" u="none" spc="-9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la</a:t>
            </a:r>
            <a:r>
              <a:rPr lang="fr-FR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800" b="0" u="none" spc="-9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voie</a:t>
            </a:r>
            <a:r>
              <a:rPr lang="fr-FR" sz="1800" b="0" u="none" spc="11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 p</a:t>
            </a:r>
            <a:r>
              <a:rPr lang="fr-FR" sz="1800" b="0" u="none" spc="-3" strike="noStrike">
                <a:solidFill>
                  <a:schemeClr val="dk1">
                    <a:lumMod val="75000"/>
                    <a:lumOff val="25000"/>
                  </a:schemeClr>
                </a:solidFill>
                <a:effectLst/>
                <a:uFillTx/>
                <a:latin typeface="Trebuchet MS"/>
                <a:ea typeface="Trebuchet MS"/>
              </a:rPr>
              <a:t>rofessionnelle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608040"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261440" indent="-191520" defTabSz="457200">
              <a:lnSpc>
                <a:spcPct val="80000"/>
              </a:lnSpc>
              <a:spcBef>
                <a:spcPts val="1001"/>
              </a:spcBef>
              <a:buClr>
                <a:srgbClr val="4E67C8"/>
              </a:buClr>
              <a:buSzPct val="80000"/>
              <a:buFont typeface="Wingdings 3" charset="2"/>
              <a:buChar char=""/>
              <a:tabLst>
                <a:tab pos="6100920" algn="l"/>
              </a:tabLst>
            </a:pPr>
            <a:r>
              <a:rPr lang="fr-FR" sz="1800" b="0" u="none" spc="19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imes New Roman"/>
                <a:ea typeface="Trebuchet MS"/>
              </a:rPr>
              <a:t> </a:t>
            </a:r>
            <a:r>
              <a:rPr lang="fr-FR" sz="1800" b="0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Prendre</a:t>
            </a:r>
            <a:r>
              <a:rPr lang="fr-FR" sz="18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800" b="0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le</a:t>
            </a:r>
            <a:r>
              <a:rPr lang="fr-FR" sz="18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 temps </a:t>
            </a:r>
            <a:r>
              <a:rPr lang="fr-FR" sz="1800" b="0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de</a:t>
            </a:r>
            <a:r>
              <a:rPr lang="fr-FR" sz="18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800" b="0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construire</a:t>
            </a:r>
            <a:r>
              <a:rPr lang="fr-FR" sz="1800" b="0" u="none" spc="-17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8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son</a:t>
            </a:r>
            <a:r>
              <a:rPr lang="fr-FR" sz="1800" b="0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8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projet</a:t>
            </a:r>
            <a:r>
              <a:rPr lang="fr-FR" sz="1800" b="0" u="none" spc="-31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8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en </a:t>
            </a:r>
            <a:r>
              <a:rPr lang="fr-FR" sz="1800" b="0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lien </a:t>
            </a:r>
            <a:r>
              <a:rPr lang="fr-FR" sz="1800" b="0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avec les </a:t>
            </a:r>
            <a:r>
              <a:rPr lang="fr-FR" sz="18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800" b="0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apprentissages</a:t>
            </a:r>
            <a:r>
              <a:rPr lang="fr-FR" sz="1800" b="0" u="none" spc="-20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8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et</a:t>
            </a:r>
            <a:r>
              <a:rPr lang="fr-FR" sz="1800" b="0" u="none" spc="-17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8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le</a:t>
            </a:r>
            <a:r>
              <a:rPr lang="fr-FR" sz="1800" b="0" u="none" spc="-17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800" b="0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niveau</a:t>
            </a:r>
            <a:r>
              <a:rPr lang="fr-FR" sz="18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800" b="0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de</a:t>
            </a:r>
            <a:r>
              <a:rPr lang="fr-FR" sz="18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 compétences</a:t>
            </a:r>
            <a:r>
              <a:rPr lang="fr-FR" sz="1800" b="0" u="none" spc="-20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800" b="0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atteint</a:t>
            </a:r>
            <a:r>
              <a:rPr lang="fr-FR" sz="1800" b="0" u="none" spc="-31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fr-FR" sz="1800" b="0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au</a:t>
            </a:r>
            <a:r>
              <a:rPr lang="fr-FR" sz="1800" b="0" u="none" spc="-14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Trebuchet MS"/>
                <a:ea typeface="Trebuchet MS"/>
              </a:rPr>
              <a:t> lycée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96" name="ZoneTexte 4"/>
          <p:cNvSpPr/>
          <p:nvPr/>
        </p:nvSpPr>
        <p:spPr>
          <a:xfrm>
            <a:off x="8697240" y="205920"/>
            <a:ext cx="23054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GT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PlaceHolder 1"/>
          <p:cNvSpPr>
            <a:spLocks noGrp="1"/>
          </p:cNvSpPr>
          <p:nvPr>
            <p:ph type="title"/>
          </p:nvPr>
        </p:nvSpPr>
        <p:spPr>
          <a:xfrm>
            <a:off x="2287080" y="889920"/>
            <a:ext cx="7035840" cy="1155600"/>
          </a:xfrm>
          <a:prstGeom prst="rect">
            <a:avLst/>
          </a:prstGeom>
          <a:noFill/>
          <a:ln w="0">
            <a:noFill/>
          </a:ln>
        </p:spPr>
        <p:txBody>
          <a:bodyPr lIns="0" tIns="11520" rIns="0" bIns="0" anchor="t">
            <a:noAutofit/>
          </a:bodyPr>
          <a:lstStyle>
            <a:lvl1pPr marL="1923840" indent="-1864080" algn="ctr" defTabSz="457200">
              <a:lnSpc>
                <a:spcPct val="100000"/>
              </a:lnSpc>
              <a:spcBef>
                <a:spcPts val="91"/>
              </a:spcBef>
              <a:buNone/>
              <a:tabLst>
                <a:tab pos="0" algn="l"/>
              </a:tabLst>
              <a:defRPr lang="fr-FR" sz="20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defRPr>
            </a:lvl1pPr>
          </a:lstStyle>
          <a:p>
            <a:pPr marL="1923840" indent="-1864080" algn="ctr" defTabSz="457200">
              <a:lnSpc>
                <a:spcPct val="100000"/>
              </a:lnSpc>
              <a:spcBef>
                <a:spcPts val="91"/>
              </a:spcBef>
              <a:buNone/>
              <a:tabLst>
                <a:tab pos="0" algn="l"/>
              </a:tabLst>
            </a:pPr>
            <a:r>
              <a:rPr lang="fr-FR" sz="20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Les horaires de la classe GT, classe commune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898" name="object 3"/>
          <p:cNvPicPr/>
          <p:nvPr/>
        </p:nvPicPr>
        <p:blipFill>
          <a:blip r:embed="rId1"/>
          <a:stretch/>
        </p:blipFill>
        <p:spPr>
          <a:xfrm>
            <a:off x="695520" y="1628640"/>
            <a:ext cx="6058080" cy="382284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899" name="object 4"/>
          <p:cNvGrpSpPr/>
          <p:nvPr/>
        </p:nvGrpSpPr>
        <p:grpSpPr>
          <a:xfrm>
            <a:off x="7243920" y="1628640"/>
            <a:ext cx="2623320" cy="3921120"/>
            <a:chOff x="7243920" y="1628640"/>
            <a:chExt cx="2623320" cy="3921120"/>
          </a:xfrm>
        </p:grpSpPr>
        <p:sp>
          <p:nvSpPr>
            <p:cNvPr id="900" name="object 5"/>
            <p:cNvSpPr/>
            <p:nvPr/>
          </p:nvSpPr>
          <p:spPr>
            <a:xfrm>
              <a:off x="7248240" y="1633680"/>
              <a:ext cx="2614320" cy="3912480"/>
            </a:xfrm>
            <a:custGeom>
              <a:avLst/>
              <a:gdLst>
                <a:gd name="textAreaLeft" fmla="*/ 0 w 2614320"/>
                <a:gd name="textAreaRight" fmla="*/ 2615760 w 2614320"/>
                <a:gd name="textAreaTop" fmla="*/ 0 h 3912480"/>
                <a:gd name="textAreaBottom" fmla="*/ 3913920 h 3912480"/>
              </a:gdLst>
              <a:ahLst/>
              <a:cxnLst/>
              <a:rect l="textAreaLeft" t="textAreaTop" r="textAreaRight" b="textAreaBottom"/>
              <a:pathLst>
                <a:path w="2627629" h="4777740">
                  <a:moveTo>
                    <a:pt x="2627375" y="4777739"/>
                  </a:moveTo>
                  <a:lnTo>
                    <a:pt x="0" y="4777739"/>
                  </a:lnTo>
                  <a:lnTo>
                    <a:pt x="0" y="0"/>
                  </a:lnTo>
                  <a:lnTo>
                    <a:pt x="2627375" y="0"/>
                  </a:lnTo>
                  <a:lnTo>
                    <a:pt x="2627375" y="4777739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tIns="0" rIns="0" bIns="0" anchor="t">
              <a:noAutofit/>
            </a:bodyPr>
            <a:p>
              <a:pPr defTabSz="9144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endParaRPr>
            </a:p>
          </p:txBody>
        </p:sp>
        <p:sp>
          <p:nvSpPr>
            <p:cNvPr id="901" name="object 6"/>
            <p:cNvSpPr/>
            <p:nvPr/>
          </p:nvSpPr>
          <p:spPr>
            <a:xfrm>
              <a:off x="7243920" y="1628640"/>
              <a:ext cx="2623320" cy="3921120"/>
            </a:xfrm>
            <a:custGeom>
              <a:avLst/>
              <a:gdLst>
                <a:gd name="textAreaLeft" fmla="*/ 0 w 2623320"/>
                <a:gd name="textAreaRight" fmla="*/ 2624760 w 2623320"/>
                <a:gd name="textAreaTop" fmla="*/ 0 h 3921120"/>
                <a:gd name="textAreaBottom" fmla="*/ 3922560 h 3921120"/>
              </a:gdLst>
              <a:ahLst/>
              <a:cxnLst/>
              <a:rect l="textAreaLeft" t="textAreaTop" r="textAreaRight" b="textAreaBottom"/>
              <a:pathLst>
                <a:path w="2636520" h="4788534">
                  <a:moveTo>
                    <a:pt x="2634996" y="4788408"/>
                  </a:moveTo>
                  <a:lnTo>
                    <a:pt x="1524" y="4788408"/>
                  </a:lnTo>
                  <a:lnTo>
                    <a:pt x="0" y="4785360"/>
                  </a:lnTo>
                  <a:lnTo>
                    <a:pt x="0" y="3048"/>
                  </a:lnTo>
                  <a:lnTo>
                    <a:pt x="1524" y="0"/>
                  </a:lnTo>
                  <a:lnTo>
                    <a:pt x="2634996" y="0"/>
                  </a:lnTo>
                  <a:lnTo>
                    <a:pt x="2636519" y="3048"/>
                  </a:lnTo>
                  <a:lnTo>
                    <a:pt x="2636519" y="6096"/>
                  </a:lnTo>
                  <a:lnTo>
                    <a:pt x="9144" y="6096"/>
                  </a:lnTo>
                  <a:lnTo>
                    <a:pt x="4572" y="10668"/>
                  </a:lnTo>
                  <a:lnTo>
                    <a:pt x="9144" y="10668"/>
                  </a:lnTo>
                  <a:lnTo>
                    <a:pt x="9144" y="4777740"/>
                  </a:lnTo>
                  <a:lnTo>
                    <a:pt x="4572" y="4777740"/>
                  </a:lnTo>
                  <a:lnTo>
                    <a:pt x="9144" y="4783836"/>
                  </a:lnTo>
                  <a:lnTo>
                    <a:pt x="2636519" y="4783836"/>
                  </a:lnTo>
                  <a:lnTo>
                    <a:pt x="2636519" y="4785360"/>
                  </a:lnTo>
                  <a:lnTo>
                    <a:pt x="2634996" y="4788408"/>
                  </a:lnTo>
                  <a:close/>
                </a:path>
                <a:path w="2636520" h="4788534">
                  <a:moveTo>
                    <a:pt x="9144" y="10668"/>
                  </a:moveTo>
                  <a:lnTo>
                    <a:pt x="4572" y="10668"/>
                  </a:lnTo>
                  <a:lnTo>
                    <a:pt x="9144" y="6096"/>
                  </a:lnTo>
                  <a:lnTo>
                    <a:pt x="9144" y="10668"/>
                  </a:lnTo>
                  <a:close/>
                </a:path>
                <a:path w="2636520" h="4788534">
                  <a:moveTo>
                    <a:pt x="2627376" y="10668"/>
                  </a:moveTo>
                  <a:lnTo>
                    <a:pt x="9144" y="10668"/>
                  </a:lnTo>
                  <a:lnTo>
                    <a:pt x="9144" y="6096"/>
                  </a:lnTo>
                  <a:lnTo>
                    <a:pt x="2627376" y="6096"/>
                  </a:lnTo>
                  <a:lnTo>
                    <a:pt x="2627376" y="10668"/>
                  </a:lnTo>
                  <a:close/>
                </a:path>
                <a:path w="2636520" h="4788534">
                  <a:moveTo>
                    <a:pt x="2627376" y="4783836"/>
                  </a:moveTo>
                  <a:lnTo>
                    <a:pt x="2627376" y="6096"/>
                  </a:lnTo>
                  <a:lnTo>
                    <a:pt x="2631948" y="10668"/>
                  </a:lnTo>
                  <a:lnTo>
                    <a:pt x="2636519" y="10668"/>
                  </a:lnTo>
                  <a:lnTo>
                    <a:pt x="2636519" y="4777740"/>
                  </a:lnTo>
                  <a:lnTo>
                    <a:pt x="2631948" y="4777740"/>
                  </a:lnTo>
                  <a:lnTo>
                    <a:pt x="2627376" y="4783836"/>
                  </a:lnTo>
                  <a:close/>
                </a:path>
                <a:path w="2636520" h="4788534">
                  <a:moveTo>
                    <a:pt x="2636519" y="10668"/>
                  </a:moveTo>
                  <a:lnTo>
                    <a:pt x="2631948" y="10668"/>
                  </a:lnTo>
                  <a:lnTo>
                    <a:pt x="2627376" y="6096"/>
                  </a:lnTo>
                  <a:lnTo>
                    <a:pt x="2636519" y="6096"/>
                  </a:lnTo>
                  <a:lnTo>
                    <a:pt x="2636519" y="10668"/>
                  </a:lnTo>
                  <a:close/>
                </a:path>
                <a:path w="2636520" h="4788534">
                  <a:moveTo>
                    <a:pt x="9144" y="4783836"/>
                  </a:moveTo>
                  <a:lnTo>
                    <a:pt x="4572" y="4777740"/>
                  </a:lnTo>
                  <a:lnTo>
                    <a:pt x="9144" y="4777740"/>
                  </a:lnTo>
                  <a:lnTo>
                    <a:pt x="9144" y="4783836"/>
                  </a:lnTo>
                  <a:close/>
                </a:path>
                <a:path w="2636520" h="4788534">
                  <a:moveTo>
                    <a:pt x="2627376" y="4783836"/>
                  </a:moveTo>
                  <a:lnTo>
                    <a:pt x="9144" y="4783836"/>
                  </a:lnTo>
                  <a:lnTo>
                    <a:pt x="9144" y="4777740"/>
                  </a:lnTo>
                  <a:lnTo>
                    <a:pt x="2627376" y="4777740"/>
                  </a:lnTo>
                  <a:lnTo>
                    <a:pt x="2627376" y="4783836"/>
                  </a:lnTo>
                  <a:close/>
                </a:path>
                <a:path w="2636520" h="4788534">
                  <a:moveTo>
                    <a:pt x="2636519" y="4783836"/>
                  </a:moveTo>
                  <a:lnTo>
                    <a:pt x="2627376" y="4783836"/>
                  </a:lnTo>
                  <a:lnTo>
                    <a:pt x="2631948" y="4777740"/>
                  </a:lnTo>
                  <a:lnTo>
                    <a:pt x="2636519" y="4777740"/>
                  </a:lnTo>
                  <a:lnTo>
                    <a:pt x="2636519" y="4783836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tIns="0" rIns="0" bIns="0" anchor="t">
              <a:noAutofit/>
            </a:bodyPr>
            <a:p>
              <a:pPr defTabSz="914400">
                <a:lnSpc>
                  <a:spcPct val="100000"/>
                </a:lnSpc>
              </a:pPr>
              <a:endPara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endParaRPr>
            </a:p>
          </p:txBody>
        </p:sp>
      </p:grpSp>
      <p:sp>
        <p:nvSpPr>
          <p:cNvPr id="902" name="object 7"/>
          <p:cNvSpPr/>
          <p:nvPr/>
        </p:nvSpPr>
        <p:spPr>
          <a:xfrm>
            <a:off x="7248240" y="1700640"/>
            <a:ext cx="2619000" cy="4004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32760" rIns="0" bIns="0" anchor="t">
            <a:spAutoFit/>
          </a:bodyPr>
          <a:p>
            <a:pPr marL="252360" defTabSz="914400">
              <a:lnSpc>
                <a:spcPct val="100000"/>
              </a:lnSpc>
              <a:spcBef>
                <a:spcPts val="258"/>
              </a:spcBef>
            </a:pP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+</a:t>
            </a:r>
            <a:r>
              <a:rPr lang="en-US" sz="1200" b="1" u="none" spc="-2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un</a:t>
            </a:r>
            <a:r>
              <a:rPr lang="en-US" sz="1200" b="1" u="none" spc="-20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accompagnement</a:t>
            </a:r>
            <a:r>
              <a:rPr lang="en-US" sz="1200" b="1" u="none" spc="-48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: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21480" indent="-245520" defTabSz="914400">
              <a:lnSpc>
                <a:spcPct val="150000"/>
              </a:lnSpc>
              <a:spcBef>
                <a:spcPts val="85"/>
              </a:spcBef>
              <a:buClr>
                <a:srgbClr val="ED7444"/>
              </a:buClr>
              <a:buFont typeface="Wingdings" charset="2"/>
              <a:buChar char=""/>
              <a:tabLst>
                <a:tab pos="363240" algn="l"/>
                <a:tab pos="363960" algn="l"/>
              </a:tabLst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	</a:t>
            </a:r>
            <a:r>
              <a:rPr lang="en-US" sz="1200" b="1" u="none" spc="-2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Test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de positionnement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 </a:t>
            </a:r>
            <a:r>
              <a:rPr lang="en-US" sz="120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début </a:t>
            </a:r>
            <a:r>
              <a:rPr lang="en-US" sz="120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d’année </a:t>
            </a:r>
            <a:r>
              <a:rPr lang="en-US" sz="120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pour 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connaître</a:t>
            </a:r>
            <a:r>
              <a:rPr lang="en-US" sz="1200" b="0" u="none" spc="-9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5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ses</a:t>
            </a:r>
            <a:r>
              <a:rPr lang="en-US" sz="1200" b="0" u="none" spc="-7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acquis</a:t>
            </a:r>
            <a:r>
              <a:rPr lang="en-US" sz="1200" b="0" u="none" spc="-7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et</a:t>
            </a:r>
            <a:r>
              <a:rPr lang="en-US" sz="1200" b="0" u="none" spc="-6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5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ses </a:t>
            </a:r>
            <a:r>
              <a:rPr lang="en-US" sz="1200" b="0" u="none" spc="-36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2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besoins </a:t>
            </a:r>
            <a:r>
              <a:rPr lang="en-US" sz="120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 </a:t>
            </a:r>
            <a:r>
              <a:rPr lang="en-US" sz="120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français </a:t>
            </a:r>
            <a:r>
              <a:rPr lang="en-US" sz="1200" b="0" u="none" spc="-2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et </a:t>
            </a:r>
            <a:r>
              <a:rPr lang="en-US" sz="120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 </a:t>
            </a:r>
            <a:r>
              <a:rPr lang="en-US" sz="120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mathématiques,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21480" indent="-245520" defTabSz="914400">
              <a:lnSpc>
                <a:spcPct val="150000"/>
              </a:lnSpc>
              <a:spcBef>
                <a:spcPts val="337"/>
              </a:spcBef>
              <a:buClr>
                <a:srgbClr val="ED7444"/>
              </a:buClr>
              <a:buFont typeface="Wingdings" charset="2"/>
              <a:buChar char=""/>
              <a:tabLst>
                <a:tab pos="363240" algn="l"/>
                <a:tab pos="363960" algn="l"/>
              </a:tabLst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	</a:t>
            </a:r>
            <a:r>
              <a:rPr lang="en-US" sz="12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Accompagnement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personnalisé </a:t>
            </a:r>
            <a:r>
              <a:rPr lang="en-US" sz="120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 </a:t>
            </a:r>
            <a:r>
              <a:rPr lang="en-US" sz="120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fonction </a:t>
            </a:r>
            <a:r>
              <a:rPr lang="en-US" sz="120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3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des </a:t>
            </a:r>
            <a:r>
              <a:rPr lang="en-US" sz="1200" b="0" u="none" spc="2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besoins </a:t>
            </a:r>
            <a:r>
              <a:rPr lang="en-US" sz="1200" b="0" u="none" spc="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de </a:t>
            </a:r>
            <a:r>
              <a:rPr lang="en-US" sz="120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l’élève </a:t>
            </a:r>
            <a:r>
              <a:rPr lang="en-US" sz="120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 </a:t>
            </a:r>
            <a:r>
              <a:rPr lang="en-US" sz="1200" b="0" u="none" spc="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f</a:t>
            </a:r>
            <a:r>
              <a:rPr lang="en-US" sz="1200" b="0" u="none" spc="-3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r</a:t>
            </a:r>
            <a:r>
              <a:rPr lang="en-US" sz="1200" b="0" u="none" spc="2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n</a:t>
            </a:r>
            <a:r>
              <a:rPr lang="en-US" sz="1200" b="0" u="none" spc="4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ç</a:t>
            </a:r>
            <a:r>
              <a:rPr lang="en-US" sz="1200" b="0" u="none" spc="4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20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i</a:t>
            </a:r>
            <a:r>
              <a:rPr lang="en-US" sz="1200" b="0" u="none" spc="62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</a:t>
            </a:r>
            <a:r>
              <a:rPr lang="en-US" sz="1200" b="0" u="none" spc="-7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-6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t</a:t>
            </a:r>
            <a:r>
              <a:rPr lang="en-US" sz="1200" b="0" u="none" spc="-6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fr-FR" sz="1200" b="0" u="none" spc="-6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m</a:t>
            </a:r>
            <a:r>
              <a:rPr lang="en-US" sz="1200" b="0" u="none" spc="4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200" b="0" u="none" spc="-6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t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h</a:t>
            </a:r>
            <a:r>
              <a:rPr lang="en-US" sz="1200" b="0" u="none" spc="2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é</a:t>
            </a:r>
            <a:r>
              <a:rPr lang="en-US" sz="120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m</a:t>
            </a:r>
            <a:r>
              <a:rPr lang="en-US" sz="1200" b="0" u="none" spc="4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200" b="0" u="none" spc="-82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t</a:t>
            </a:r>
            <a:r>
              <a:rPr lang="en-US" sz="120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i</a:t>
            </a:r>
            <a:r>
              <a:rPr lang="en-US" sz="120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q</a:t>
            </a:r>
            <a:r>
              <a:rPr lang="en-US" sz="120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u</a:t>
            </a:r>
            <a:r>
              <a:rPr lang="en-US" sz="1200" b="0" u="none" spc="2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62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</a:t>
            </a:r>
            <a:r>
              <a:rPr lang="en-US" sz="1200" b="0" u="none" spc="-3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.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321480" indent="-245520" defTabSz="914400">
              <a:lnSpc>
                <a:spcPct val="150000"/>
              </a:lnSpc>
              <a:spcBef>
                <a:spcPts val="346"/>
              </a:spcBef>
              <a:buClr>
                <a:srgbClr val="ED7444"/>
              </a:buClr>
              <a:buFont typeface="Wingdings" charset="2"/>
              <a:buChar char=""/>
              <a:tabLst>
                <a:tab pos="363240" algn="l"/>
                <a:tab pos="363960" algn="l"/>
              </a:tabLst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	</a:t>
            </a:r>
            <a:r>
              <a:rPr lang="en-US" sz="1200" b="0" u="none" spc="-68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t</a:t>
            </a:r>
            <a:r>
              <a:rPr lang="en-US" sz="1200" b="0" u="none" spc="-31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r</a:t>
            </a:r>
            <a:r>
              <a:rPr lang="en-US" sz="1200" b="0" u="none" spc="28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200" b="0" u="none" spc="-1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v</a:t>
            </a:r>
            <a:r>
              <a:rPr lang="en-US" sz="1200" b="0" u="none" spc="28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200" b="0" u="none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i</a:t>
            </a:r>
            <a:r>
              <a:rPr lang="en-US" sz="1200" b="0" u="none" spc="-9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l</a:t>
            </a:r>
            <a:r>
              <a:rPr lang="en-US" sz="1200" b="0" u="none" spc="-57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6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d</a:t>
            </a:r>
            <a:r>
              <a:rPr lang="en-US" sz="1200" b="0" u="none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u</a:t>
            </a:r>
            <a:r>
              <a:rPr lang="en-US" sz="1200" b="0" u="none" spc="-60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3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p</a:t>
            </a:r>
            <a:r>
              <a:rPr lang="en-US" sz="1200" b="0" u="none" spc="-31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r</a:t>
            </a:r>
            <a:r>
              <a:rPr lang="en-US" sz="1200" b="0" u="none" spc="6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o</a:t>
            </a:r>
            <a:r>
              <a:rPr lang="en-US" sz="1200" b="0" u="none" spc="-77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j</a:t>
            </a:r>
            <a:r>
              <a:rPr lang="en-US" sz="1200" b="0" u="none" spc="3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-65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t  </a:t>
            </a:r>
            <a:r>
              <a:rPr lang="en-US" sz="1200" b="0" u="none" spc="14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personnalisé </a:t>
            </a:r>
            <a:r>
              <a:rPr lang="en-US" sz="1200" b="0" u="none" spc="17" strike="noStrike">
                <a:solidFill>
                  <a:srgbClr val="FF0000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1" u="none" spc="-3" strike="noStrike">
                <a:solidFill>
                  <a:srgbClr val="FF0000"/>
                </a:solidFill>
                <a:effectLst/>
                <a:uFillTx/>
                <a:latin typeface="Arial"/>
                <a:ea typeface="Trebuchet MS"/>
              </a:rPr>
              <a:t>d’orientation.</a:t>
            </a:r>
            <a:endParaRPr lang="fr-FR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03" name="object 8"/>
          <p:cNvSpPr/>
          <p:nvPr/>
        </p:nvSpPr>
        <p:spPr>
          <a:xfrm>
            <a:off x="1487520" y="5661360"/>
            <a:ext cx="4809960" cy="585720"/>
          </a:xfrm>
          <a:prstGeom prst="rect">
            <a:avLst/>
          </a:prstGeom>
          <a:solidFill>
            <a:srgbClr val="7CC6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59120" rIns="0" bIns="0" anchor="t">
            <a:spAutoFit/>
          </a:bodyPr>
          <a:p>
            <a:pPr marL="280080" defTabSz="914400">
              <a:lnSpc>
                <a:spcPct val="100000"/>
              </a:lnSpc>
              <a:spcBef>
                <a:spcPts val="1253"/>
              </a:spcBef>
              <a:tabLst>
                <a:tab pos="502920" algn="l"/>
              </a:tabLst>
            </a:pPr>
            <a:r>
              <a:rPr lang="en-US" sz="1400" b="0" u="none" spc="-22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+</a:t>
            </a:r>
            <a:r>
              <a:rPr lang="en-US" sz="1400" b="0" u="none" spc="-22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	</a:t>
            </a:r>
            <a:r>
              <a:rPr lang="en-US" sz="140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éventuels</a:t>
            </a:r>
            <a:r>
              <a:rPr lang="en-US" sz="1400" b="0" u="none" spc="-6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40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enseignements</a:t>
            </a:r>
            <a:r>
              <a:rPr lang="en-US" sz="1400" b="0" u="none" spc="-2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4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optionnels</a:t>
            </a:r>
            <a:r>
              <a:rPr lang="en-US" sz="1400" b="0" u="none" spc="-2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400" b="0" u="none" spc="2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possibles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04" name="ZoneTexte 9"/>
          <p:cNvSpPr/>
          <p:nvPr/>
        </p:nvSpPr>
        <p:spPr>
          <a:xfrm>
            <a:off x="8544240" y="205920"/>
            <a:ext cx="23054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GT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05" name="Rectangle à coins arrondis 8"/>
          <p:cNvSpPr/>
          <p:nvPr/>
        </p:nvSpPr>
        <p:spPr>
          <a:xfrm>
            <a:off x="2245680" y="837000"/>
            <a:ext cx="7259760" cy="423720"/>
          </a:xfrm>
          <a:prstGeom prst="roundRect">
            <a:avLst>
              <a:gd name="adj" fmla="val 16667"/>
            </a:avLst>
          </a:prstGeom>
          <a:noFill/>
          <a:ln cap="rnd">
            <a:solidFill>
              <a:srgbClr val="0D79CA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Rectangle à coins arrondis 8"/>
          <p:cNvSpPr/>
          <p:nvPr/>
        </p:nvSpPr>
        <p:spPr>
          <a:xfrm>
            <a:off x="2999520" y="875880"/>
            <a:ext cx="6489360" cy="436320"/>
          </a:xfrm>
          <a:prstGeom prst="roundRect">
            <a:avLst>
              <a:gd name="adj" fmla="val 16667"/>
            </a:avLst>
          </a:prstGeom>
          <a:noFill/>
          <a:ln cap="rnd">
            <a:solidFill>
              <a:srgbClr val="0D79CA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  <p:sp>
        <p:nvSpPr>
          <p:cNvPr id="907" name="PlaceHolder 1"/>
          <p:cNvSpPr>
            <a:spLocks noGrp="1"/>
          </p:cNvSpPr>
          <p:nvPr>
            <p:ph type="title"/>
          </p:nvPr>
        </p:nvSpPr>
        <p:spPr>
          <a:xfrm>
            <a:off x="2999520" y="888840"/>
            <a:ext cx="6329160" cy="1154880"/>
          </a:xfrm>
          <a:prstGeom prst="rect">
            <a:avLst/>
          </a:prstGeom>
          <a:noFill/>
          <a:ln w="0">
            <a:noFill/>
          </a:ln>
        </p:spPr>
        <p:txBody>
          <a:bodyPr lIns="0" tIns="10800" rIns="0" bIns="0" anchor="t">
            <a:noAutofit/>
          </a:bodyPr>
          <a:lstStyle>
            <a:lvl1pPr marL="10800" indent="0" algn="ctr" defTabSz="457200">
              <a:lnSpc>
                <a:spcPct val="100000"/>
              </a:lnSpc>
              <a:spcBef>
                <a:spcPts val="85"/>
              </a:spcBef>
              <a:buNone/>
              <a:tabLst>
                <a:tab pos="0" algn="l"/>
              </a:tabLst>
              <a:defRPr lang="en-US" sz="2000" b="0" u="none" spc="125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marL="10800" indent="0" algn="ctr" defTabSz="457200">
              <a:lnSpc>
                <a:spcPct val="100000"/>
              </a:lnSpc>
              <a:spcBef>
                <a:spcPts val="85"/>
              </a:spcBef>
              <a:buNone/>
              <a:tabLst>
                <a:tab pos="0" algn="l"/>
              </a:tabLst>
            </a:pPr>
            <a:r>
              <a:rPr lang="en-US" sz="2000" b="0" u="none" spc="125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Les</a:t>
            </a:r>
            <a:r>
              <a:rPr lang="en-US" sz="2000" b="0" u="none" spc="-128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2000" b="0" u="none" spc="28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enseignements</a:t>
            </a:r>
            <a:r>
              <a:rPr lang="en-US" sz="2000" b="0" u="none" spc="-125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2000" b="0" u="none" spc="6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optionnels</a:t>
            </a:r>
            <a:r>
              <a:rPr lang="en-US" sz="2000" b="0" u="none" spc="-102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2000" b="0" u="none" spc="34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de</a:t>
            </a:r>
            <a:r>
              <a:rPr lang="en-US" sz="2000" b="0" u="none" spc="-116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2000" b="0" u="none" spc="28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la</a:t>
            </a:r>
            <a:r>
              <a:rPr lang="en-US" sz="2000" b="0" u="none" spc="-116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 </a:t>
            </a:r>
            <a:r>
              <a:rPr lang="en-US" sz="2000" b="0" u="none" spc="133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2GT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08" name="object 3"/>
          <p:cNvSpPr/>
          <p:nvPr/>
        </p:nvSpPr>
        <p:spPr>
          <a:xfrm>
            <a:off x="1631520" y="1488600"/>
            <a:ext cx="8370000" cy="24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2719800" indent="-2709360" defTabSz="914400">
              <a:lnSpc>
                <a:spcPct val="100000"/>
              </a:lnSpc>
              <a:spcBef>
                <a:spcPts val="85"/>
              </a:spcBef>
              <a:tabLst>
                <a:tab pos="0" algn="l"/>
              </a:tabLst>
            </a:pPr>
            <a:r>
              <a:rPr lang="en-US" sz="1540" b="1" u="none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Les</a:t>
            </a:r>
            <a:r>
              <a:rPr lang="en-US" sz="1540" b="1" u="none" spc="-9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14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élèves</a:t>
            </a:r>
            <a:r>
              <a:rPr lang="en-US" sz="1540" b="1" u="none" spc="34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9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peuvent</a:t>
            </a:r>
            <a:r>
              <a:rPr lang="en-US" sz="1540" b="1" u="none" spc="40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choisir</a:t>
            </a:r>
            <a:r>
              <a:rPr lang="en-US" sz="1540" b="1" u="none" spc="-14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0</a:t>
            </a:r>
            <a:r>
              <a:rPr lang="en-US" sz="1540" b="1" u="none" spc="-9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ou</a:t>
            </a:r>
            <a:r>
              <a:rPr lang="en-US" sz="1540" b="1" u="none" spc="-17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1</a:t>
            </a:r>
            <a:r>
              <a:rPr lang="en-US" sz="1540" b="1" u="none" spc="6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enseignement</a:t>
            </a:r>
            <a:r>
              <a:rPr lang="en-US" sz="1540" b="1" u="none" spc="11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optionnel</a:t>
            </a:r>
            <a:r>
              <a:rPr lang="en-US" sz="1540" b="1" u="none" spc="-14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+</a:t>
            </a:r>
            <a:r>
              <a:rPr lang="en-US" sz="1540" b="1" u="none" spc="-3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 Section</a:t>
            </a:r>
            <a:r>
              <a:rPr lang="en-US" sz="1540" b="1" u="none" spc="-17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Euro </a:t>
            </a:r>
            <a:r>
              <a:rPr lang="en-US" sz="1540" b="1" u="none" spc="-414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9" strike="noStrike">
                <a:solidFill>
                  <a:srgbClr val="0070BF"/>
                </a:solidFill>
                <a:effectLst/>
                <a:uFillTx/>
                <a:latin typeface="Arial"/>
                <a:ea typeface="Trebuchet MS"/>
              </a:rPr>
              <a:t>éventuellement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09" name="object 4"/>
          <p:cNvSpPr/>
          <p:nvPr/>
        </p:nvSpPr>
        <p:spPr>
          <a:xfrm>
            <a:off x="1599120" y="1911600"/>
            <a:ext cx="4073040" cy="2767320"/>
          </a:xfrm>
          <a:prstGeom prst="rect">
            <a:avLst/>
          </a:prstGeom>
          <a:solidFill>
            <a:srgbClr val="95BCE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33120" rIns="0" bIns="0" anchor="t">
            <a:spAutoFit/>
          </a:bodyPr>
          <a:p>
            <a:pPr algn="ctr" defTabSz="914400">
              <a:lnSpc>
                <a:spcPct val="100000"/>
              </a:lnSpc>
              <a:spcBef>
                <a:spcPts val="261"/>
              </a:spcBef>
            </a:pPr>
            <a:r>
              <a:rPr lang="en-US" sz="1370" b="1" u="heavy" spc="-9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Options</a:t>
            </a:r>
            <a:r>
              <a:rPr lang="en-US" sz="1370" b="1" u="heavy" spc="17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370" b="1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enseignement</a:t>
            </a:r>
            <a:r>
              <a:rPr lang="en-US" sz="1370" b="1" u="heavy" spc="6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370" b="1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général</a:t>
            </a:r>
            <a:r>
              <a:rPr lang="en-US" sz="137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37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:</a:t>
            </a:r>
            <a:endParaRPr lang="fr-FR" sz="13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defTabSz="914400">
              <a:lnSpc>
                <a:spcPct val="100000"/>
              </a:lnSpc>
              <a:spcBef>
                <a:spcPts val="37"/>
              </a:spcBef>
            </a:pPr>
            <a:endParaRPr lang="fr-FR" sz="175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30400" indent="-152640" defTabSz="914400">
              <a:lnSpc>
                <a:spcPct val="100000"/>
              </a:lnSpc>
              <a:buClr>
                <a:srgbClr val="ED7444"/>
              </a:buClr>
              <a:buFont typeface="OpenSymbol"/>
              <a:buChar char="■"/>
              <a:tabLst>
                <a:tab pos="230760" algn="l"/>
              </a:tabLst>
            </a:pPr>
            <a:r>
              <a:rPr lang="en-US" sz="1370" b="0" u="none" spc="2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Langues</a:t>
            </a:r>
            <a:r>
              <a:rPr lang="en-US" sz="137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-2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et</a:t>
            </a:r>
            <a:r>
              <a:rPr lang="en-US" sz="1370" b="0" u="none" spc="-4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cultures</a:t>
            </a:r>
            <a:r>
              <a:rPr lang="en-US" sz="1370" b="0" u="none" spc="-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de</a:t>
            </a:r>
            <a:r>
              <a:rPr lang="en-US" sz="1370" b="0" u="none" spc="-4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l'Antiquité</a:t>
            </a:r>
            <a:r>
              <a:rPr lang="en-US" sz="1370" b="0" u="none" spc="-6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-2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</a:t>
            </a:r>
            <a:r>
              <a:rPr lang="en-US" sz="1370" b="1" u="none" spc="-20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Latin</a:t>
            </a:r>
            <a:r>
              <a:rPr lang="fr-FR" sz="1370" b="0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, </a:t>
            </a:r>
            <a:r>
              <a:rPr lang="en-US" sz="1370" b="1" u="none" spc="-1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G</a:t>
            </a:r>
            <a:r>
              <a:rPr lang="en-US" sz="1370" b="1" u="none" spc="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r</a:t>
            </a:r>
            <a:r>
              <a:rPr lang="en-US" sz="1370" b="1" u="none" spc="-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</a:t>
            </a:r>
            <a:r>
              <a:rPr lang="en-US" sz="137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</a:t>
            </a:r>
            <a:r>
              <a:rPr lang="en-US" sz="137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)</a:t>
            </a:r>
            <a:endParaRPr lang="fr-FR" sz="13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8120" indent="-152640" defTabSz="914400">
              <a:lnSpc>
                <a:spcPct val="100000"/>
              </a:lnSpc>
              <a:spcBef>
                <a:spcPts val="329"/>
              </a:spcBef>
              <a:buClr>
                <a:srgbClr val="ED7444"/>
              </a:buClr>
              <a:buFont typeface="OpenSymbol"/>
              <a:buChar char="■"/>
              <a:tabLst>
                <a:tab pos="230760" algn="l"/>
              </a:tabLst>
            </a:pPr>
            <a:r>
              <a:rPr lang="en-US" sz="1370" b="0" u="none" spc="7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LVC</a:t>
            </a:r>
            <a:r>
              <a:rPr lang="en-US" sz="1370" b="0" u="none" spc="-6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étrangère</a:t>
            </a:r>
            <a:r>
              <a:rPr lang="en-US" sz="1370" b="0" u="none" spc="-2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-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</a:t>
            </a:r>
            <a:r>
              <a:rPr lang="en-US" sz="1370" b="1" u="none" spc="-1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Allemand</a:t>
            </a:r>
            <a:r>
              <a:rPr lang="en-US" sz="1370" b="0" u="none" spc="-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,</a:t>
            </a:r>
            <a:r>
              <a:rPr lang="en-US" sz="137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-2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Italien,</a:t>
            </a:r>
            <a:r>
              <a:rPr lang="fr-FR" sz="1370" b="0" u="none" spc="-2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Chinois, </a:t>
            </a:r>
            <a:r>
              <a:rPr lang="en-US" sz="137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Portugais, </a:t>
            </a:r>
            <a:r>
              <a:rPr lang="en-US" sz="1370" b="0" u="none" spc="4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Russe, </a:t>
            </a:r>
            <a:r>
              <a:rPr lang="en-US" sz="1370" b="0" u="none" spc="82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…) </a:t>
            </a:r>
            <a:r>
              <a:rPr lang="en-US" sz="137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ou </a:t>
            </a:r>
            <a:r>
              <a:rPr lang="en-US" sz="137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régionale</a:t>
            </a:r>
            <a:r>
              <a:rPr lang="en-US" sz="1370" b="0" u="none" spc="-6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occitan</a:t>
            </a:r>
            <a:r>
              <a:rPr lang="en-US" sz="1370" b="1" u="none" spc="1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370" b="0" u="none" spc="-3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(3h)</a:t>
            </a:r>
            <a:endParaRPr lang="fr-FR" sz="13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30400" indent="-152640" defTabSz="914400">
              <a:lnSpc>
                <a:spcPct val="100000"/>
              </a:lnSpc>
              <a:spcBef>
                <a:spcPts val="326"/>
              </a:spcBef>
              <a:buClr>
                <a:srgbClr val="ED7444"/>
              </a:buClr>
              <a:buFont typeface="OpenSymbol"/>
              <a:buChar char="■"/>
              <a:tabLst>
                <a:tab pos="230760" algn="l"/>
              </a:tabLst>
            </a:pPr>
            <a:r>
              <a:rPr lang="en-US" sz="1370" b="0" u="none" spc="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Langue</a:t>
            </a:r>
            <a:r>
              <a:rPr lang="en-US" sz="137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des</a:t>
            </a:r>
            <a:r>
              <a:rPr lang="en-US" sz="137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Signes</a:t>
            </a:r>
            <a:r>
              <a:rPr lang="en-US" sz="137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3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Française</a:t>
            </a:r>
            <a:r>
              <a:rPr lang="en-US" sz="1370" b="0" u="none" spc="-6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-3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(3h)</a:t>
            </a:r>
            <a:endParaRPr lang="fr-FR" sz="13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8120" indent="-152640" defTabSz="914400">
              <a:lnSpc>
                <a:spcPct val="100000"/>
              </a:lnSpc>
              <a:spcBef>
                <a:spcPts val="329"/>
              </a:spcBef>
              <a:buClr>
                <a:srgbClr val="ED7444"/>
              </a:buClr>
              <a:buFont typeface="OpenSymbol"/>
              <a:buChar char="■"/>
              <a:tabLst>
                <a:tab pos="222120" algn="l"/>
              </a:tabLst>
            </a:pPr>
            <a:r>
              <a:rPr lang="en-US" sz="137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Arts</a:t>
            </a:r>
            <a:r>
              <a:rPr lang="en-US" sz="137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-2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(arts</a:t>
            </a:r>
            <a:r>
              <a:rPr lang="en-US" sz="1370" b="0" u="none" spc="-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plastiques,</a:t>
            </a:r>
            <a:r>
              <a:rPr lang="en-US" sz="1370" b="0" u="none" spc="-7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cinéma-audiovisuel, </a:t>
            </a:r>
            <a:r>
              <a:rPr lang="en-US" sz="1370" b="0" u="none" spc="-4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histoire </a:t>
            </a:r>
            <a:r>
              <a:rPr lang="en-US" sz="1370" b="0" u="none" spc="3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des </a:t>
            </a:r>
            <a:r>
              <a:rPr lang="en-US" sz="137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arts, </a:t>
            </a:r>
            <a:r>
              <a:rPr lang="en-US" sz="137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danse, </a:t>
            </a:r>
            <a:r>
              <a:rPr lang="en-US" sz="137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musique </a:t>
            </a:r>
            <a:r>
              <a:rPr lang="en-US" sz="137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ou </a:t>
            </a:r>
            <a:r>
              <a:rPr lang="en-US" sz="137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1" u="none" spc="-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théâtre</a:t>
            </a:r>
            <a:r>
              <a:rPr lang="en-US" sz="137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)</a:t>
            </a:r>
            <a:r>
              <a:rPr lang="en-US" sz="1370" b="0" u="none" spc="-3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-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(3h)</a:t>
            </a:r>
            <a:endParaRPr lang="fr-FR" sz="13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30400" indent="-152640" defTabSz="914400">
              <a:lnSpc>
                <a:spcPct val="100000"/>
              </a:lnSpc>
              <a:spcBef>
                <a:spcPts val="329"/>
              </a:spcBef>
              <a:buClr>
                <a:srgbClr val="ED7444"/>
              </a:buClr>
              <a:buFont typeface="OpenSymbol"/>
              <a:buChar char="■"/>
              <a:tabLst>
                <a:tab pos="230760" algn="l"/>
              </a:tabLst>
            </a:pPr>
            <a:r>
              <a:rPr lang="en-US" sz="137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Education</a:t>
            </a:r>
            <a:r>
              <a:rPr lang="en-US" sz="137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physique</a:t>
            </a:r>
            <a:r>
              <a:rPr lang="en-US" sz="137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-2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et</a:t>
            </a:r>
            <a:r>
              <a:rPr lang="en-US" sz="1370" b="0" u="none" spc="-3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sportive</a:t>
            </a:r>
            <a:r>
              <a:rPr lang="en-US" sz="1370" b="0" u="none" spc="32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370" b="0" u="none" spc="-3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(3h)</a:t>
            </a:r>
            <a:endParaRPr lang="fr-FR" sz="137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10" name="object 5"/>
          <p:cNvSpPr/>
          <p:nvPr/>
        </p:nvSpPr>
        <p:spPr>
          <a:xfrm>
            <a:off x="6599880" y="1903320"/>
            <a:ext cx="3680280" cy="2661840"/>
          </a:xfrm>
          <a:prstGeom prst="rect">
            <a:avLst/>
          </a:prstGeom>
          <a:solidFill>
            <a:srgbClr val="EB757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32760" rIns="0" bIns="0" anchor="t">
            <a:spAutoFit/>
          </a:bodyPr>
          <a:p>
            <a:pPr marL="789480" indent="-141120" defTabSz="914400">
              <a:lnSpc>
                <a:spcPct val="100000"/>
              </a:lnSpc>
              <a:spcBef>
                <a:spcPts val="258"/>
              </a:spcBef>
              <a:tabLst>
                <a:tab pos="0" algn="l"/>
              </a:tabLst>
            </a:pPr>
            <a:r>
              <a:rPr lang="en-US" sz="1540" b="1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Options</a:t>
            </a:r>
            <a:r>
              <a:rPr lang="en-US" sz="1540" b="1" u="heavy" spc="-60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1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enseignement </a:t>
            </a:r>
            <a:r>
              <a:rPr lang="en-US" sz="1540" b="1" u="none" spc="-4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technologique</a:t>
            </a:r>
            <a:r>
              <a:rPr lang="en-US" sz="1540" b="1" u="heavy" spc="-34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1" u="heavy" spc="-9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2022</a:t>
            </a:r>
            <a:endParaRPr lang="fr-FR" sz="154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  <a:p>
            <a:pPr marL="789480" defTabSz="914400">
              <a:lnSpc>
                <a:spcPct val="100000"/>
              </a:lnSpc>
              <a:spcBef>
                <a:spcPts val="3"/>
              </a:spcBef>
              <a:tabLst>
                <a:tab pos="0" algn="l"/>
              </a:tabLst>
            </a:pPr>
            <a:endParaRPr lang="fr-FR" sz="171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  <a:p>
            <a:pPr marL="255240" indent="-177480" defTabSz="914400">
              <a:lnSpc>
                <a:spcPct val="100000"/>
              </a:lnSpc>
              <a:buClr>
                <a:srgbClr val="000000"/>
              </a:buClr>
              <a:buFont typeface="Wingdings" charset="2"/>
              <a:buChar char=""/>
              <a:tabLst>
                <a:tab pos="255600" algn="l"/>
              </a:tabLst>
            </a:pP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Management</a:t>
            </a:r>
            <a:r>
              <a:rPr lang="en-US" sz="1200" b="1" u="none" spc="-4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et</a:t>
            </a:r>
            <a:r>
              <a:rPr lang="en-US" sz="1200" b="1" u="none" spc="-2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gestion</a:t>
            </a:r>
            <a:r>
              <a:rPr lang="en-US" sz="1200" b="1" u="none" spc="-31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(1h30)</a:t>
            </a:r>
            <a:endParaRPr lang="fr-FR" sz="12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  <a:p>
            <a:pPr marL="255240" indent="-177480" defTabSz="914400">
              <a:lnSpc>
                <a:spcPct val="100000"/>
              </a:lnSpc>
              <a:spcBef>
                <a:spcPts val="513"/>
              </a:spcBef>
              <a:buClr>
                <a:srgbClr val="000000"/>
              </a:buClr>
              <a:buFont typeface="Wingdings" charset="2"/>
              <a:buChar char=""/>
              <a:tabLst>
                <a:tab pos="255600" algn="l"/>
              </a:tabLst>
            </a:pP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Santé</a:t>
            </a:r>
            <a:r>
              <a:rPr lang="en-US" sz="1200" b="1" u="none" spc="-31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et</a:t>
            </a:r>
            <a:r>
              <a:rPr lang="en-US" sz="1200" b="1" u="none" spc="-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social</a:t>
            </a:r>
            <a:r>
              <a:rPr lang="en-US" sz="1200" b="1" u="none" spc="-4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(1h30)</a:t>
            </a:r>
            <a:endParaRPr lang="fr-FR" sz="12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  <a:p>
            <a:pPr marL="78120" indent="-177480" defTabSz="914400">
              <a:lnSpc>
                <a:spcPct val="100000"/>
              </a:lnSpc>
              <a:spcBef>
                <a:spcPts val="513"/>
              </a:spcBef>
              <a:buClr>
                <a:srgbClr val="000000"/>
              </a:buClr>
              <a:buFont typeface="Wingdings" charset="2"/>
              <a:buChar char=""/>
              <a:tabLst>
                <a:tab pos="214920" algn="l"/>
              </a:tabLst>
            </a:pP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</a:t>
            </a:r>
            <a:r>
              <a:rPr lang="en-US" sz="12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ie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n</a:t>
            </a:r>
            <a:r>
              <a:rPr lang="en-US" sz="12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c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es</a:t>
            </a:r>
            <a:r>
              <a:rPr lang="en-US" sz="1200" b="1" u="none" spc="-4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d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l’i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ng</a:t>
            </a:r>
            <a:r>
              <a:rPr lang="en-US" sz="12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é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n</a:t>
            </a:r>
            <a:r>
              <a:rPr lang="en-US" sz="1200" b="1" u="none" spc="-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i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u</a:t>
            </a:r>
            <a:r>
              <a:rPr lang="en-US" sz="120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r</a:t>
            </a:r>
            <a:r>
              <a:rPr lang="en-US" sz="120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/</a:t>
            </a:r>
            <a:r>
              <a:rPr lang="en-US" sz="1200" b="0" u="none" spc="13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C</a:t>
            </a:r>
            <a:r>
              <a:rPr lang="en-US" sz="1200" b="0" u="none" spc="-3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r</a:t>
            </a:r>
            <a:r>
              <a:rPr lang="en-US" sz="1200" b="0" u="none" spc="2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é</a:t>
            </a:r>
            <a:r>
              <a:rPr lang="en-US" sz="1200" b="0" u="none" spc="2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200" b="0" u="none" spc="-6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t</a:t>
            </a:r>
            <a:r>
              <a:rPr lang="en-US" sz="120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i</a:t>
            </a:r>
            <a:r>
              <a:rPr lang="en-US" sz="1200" b="0" u="none" spc="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o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n</a:t>
            </a:r>
            <a:r>
              <a:rPr lang="en-US" sz="1200" b="0" u="none" spc="-8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2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-6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t  </a:t>
            </a:r>
            <a:r>
              <a:rPr lang="en-US" sz="120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innovation</a:t>
            </a:r>
            <a:r>
              <a:rPr lang="en-US" sz="1200" b="0" u="none" spc="-7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technologiques</a:t>
            </a:r>
            <a:r>
              <a:rPr lang="en-US" sz="1200" b="0" u="none" spc="-82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(1h30)</a:t>
            </a:r>
            <a:endParaRPr lang="fr-FR" sz="12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  <a:p>
            <a:pPr marL="255240" indent="-177480" defTabSz="914400">
              <a:lnSpc>
                <a:spcPct val="100000"/>
              </a:lnSpc>
              <a:spcBef>
                <a:spcPts val="513"/>
              </a:spcBef>
              <a:buClr>
                <a:srgbClr val="000000"/>
              </a:buClr>
              <a:buFont typeface="Wingdings" charset="2"/>
              <a:buChar char=""/>
              <a:tabLst>
                <a:tab pos="255600" algn="l"/>
              </a:tabLst>
            </a:pPr>
            <a:r>
              <a:rPr lang="en-US" sz="1200" b="1" u="none" spc="-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Biotechnologies</a:t>
            </a:r>
            <a:r>
              <a:rPr lang="en-US" sz="120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/</a:t>
            </a:r>
            <a:r>
              <a:rPr lang="en-US" sz="1200" b="1" u="none" spc="-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Sciences</a:t>
            </a:r>
            <a:r>
              <a:rPr lang="en-US" sz="1200" b="1" u="none" spc="-1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et</a:t>
            </a:r>
            <a:r>
              <a:rPr lang="en-US" sz="1200" b="1" u="none" spc="11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20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laboratoire</a:t>
            </a:r>
            <a:endParaRPr lang="fr-FR" sz="12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  <a:p>
            <a:pPr marL="78120" defTabSz="914400">
              <a:lnSpc>
                <a:spcPct val="100000"/>
              </a:lnSpc>
              <a:tabLst>
                <a:tab pos="255600" algn="l"/>
              </a:tabLst>
            </a:pPr>
            <a:r>
              <a:rPr lang="en-US" sz="120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(1h30)</a:t>
            </a:r>
            <a:endParaRPr lang="fr-FR" sz="12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  <a:p>
            <a:pPr marL="214560" indent="-136800" defTabSz="914400">
              <a:lnSpc>
                <a:spcPct val="100000"/>
              </a:lnSpc>
              <a:spcBef>
                <a:spcPts val="513"/>
              </a:spcBef>
              <a:buClr>
                <a:srgbClr val="000000"/>
              </a:buClr>
              <a:buFont typeface="Wingdings" charset="2"/>
              <a:buChar char=""/>
              <a:tabLst>
                <a:tab pos="214920" algn="l"/>
              </a:tabLst>
            </a:pPr>
            <a:r>
              <a:rPr lang="en-US" sz="1200" b="0" u="none" spc="13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C</a:t>
            </a:r>
            <a:r>
              <a:rPr lang="en-US" sz="1200" b="0" u="none" spc="-3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r</a:t>
            </a:r>
            <a:r>
              <a:rPr lang="en-US" sz="1200" b="0" u="none" spc="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é</a:t>
            </a:r>
            <a:r>
              <a:rPr lang="en-US" sz="1200" b="0" u="none" spc="2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200" b="0" u="none" spc="-6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t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i</a:t>
            </a:r>
            <a:r>
              <a:rPr lang="en-US" sz="120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o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n</a:t>
            </a:r>
            <a:r>
              <a:rPr lang="en-US" sz="1200" b="0" u="none" spc="-7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-6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t</a:t>
            </a:r>
            <a:r>
              <a:rPr lang="en-US" sz="120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4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c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u</a:t>
            </a:r>
            <a:r>
              <a:rPr lang="en-US" sz="120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</a:t>
            </a:r>
            <a:r>
              <a:rPr lang="en-US" sz="1200" b="0" u="none" spc="-6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t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u</a:t>
            </a:r>
            <a:r>
              <a:rPr lang="en-US" sz="1200" b="0" u="none" spc="-3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r</a:t>
            </a:r>
            <a:r>
              <a:rPr lang="en-US" sz="1200" b="0" u="none" spc="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-4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</a:t>
            </a:r>
            <a:r>
              <a:rPr lang="en-US" sz="120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</a:t>
            </a:r>
            <a:r>
              <a:rPr lang="en-US" sz="1200" b="0" u="none" spc="2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200" b="0" u="none" spc="62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</a:t>
            </a:r>
            <a:r>
              <a:rPr lang="en-US" sz="120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i</a:t>
            </a:r>
            <a:r>
              <a:rPr lang="en-US" sz="120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g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n</a:t>
            </a:r>
            <a:r>
              <a:rPr lang="en-US" sz="1200" b="0" u="none" spc="-7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6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</a:t>
            </a:r>
            <a:r>
              <a:rPr lang="en-US" sz="120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6</a:t>
            </a:r>
            <a:r>
              <a:rPr lang="en-US" sz="120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h</a:t>
            </a:r>
            <a:r>
              <a:rPr lang="en-US" sz="1200" b="0" u="none" spc="-6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)</a:t>
            </a:r>
            <a:r>
              <a:rPr lang="en-US" sz="1200" b="0" u="none" spc="-82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200" b="0" u="none" spc="-1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T</a:t>
            </a:r>
            <a:r>
              <a:rPr lang="en-US" sz="1200" b="0" u="none" spc="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o</a:t>
            </a:r>
            <a:r>
              <a:rPr lang="en-US" sz="120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u</a:t>
            </a:r>
            <a:r>
              <a:rPr lang="en-US" sz="120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</a:t>
            </a:r>
            <a:r>
              <a:rPr lang="en-US" sz="1200" b="0" u="none" spc="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o</a:t>
            </a:r>
            <a:r>
              <a:rPr lang="en-US" sz="120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u</a:t>
            </a:r>
            <a:r>
              <a:rPr lang="en-US" sz="1200" b="0" u="none" spc="62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</a:t>
            </a:r>
            <a:r>
              <a:rPr lang="en-US" sz="1200" b="0" u="none" spc="3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</a:t>
            </a:r>
            <a:endParaRPr lang="fr-FR" sz="1200" b="0" u="none" strike="noStrike">
              <a:solidFill>
                <a:srgbClr val="FFFFFF"/>
              </a:solidFill>
              <a:effectLst/>
              <a:uFillTx/>
              <a:latin typeface="Calibri"/>
            </a:endParaRPr>
          </a:p>
        </p:txBody>
      </p:sp>
      <p:sp>
        <p:nvSpPr>
          <p:cNvPr id="911" name="object 6"/>
          <p:cNvSpPr/>
          <p:nvPr/>
        </p:nvSpPr>
        <p:spPr>
          <a:xfrm>
            <a:off x="2063520" y="4727520"/>
            <a:ext cx="3473280" cy="96984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33840" rIns="0" bIns="0" anchor="t">
            <a:spAutoFit/>
          </a:bodyPr>
          <a:p>
            <a:pPr marL="77760" defTabSz="914400">
              <a:lnSpc>
                <a:spcPct val="100000"/>
              </a:lnSpc>
              <a:spcBef>
                <a:spcPts val="264"/>
              </a:spcBef>
            </a:pPr>
            <a:r>
              <a:rPr lang="en-US" sz="103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Sections Européennes </a:t>
            </a:r>
            <a:r>
              <a:rPr lang="en-US" sz="103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</a:t>
            </a:r>
            <a:r>
              <a:rPr lang="en-US" sz="1030" b="1" u="none" spc="-9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espagnol, </a:t>
            </a:r>
            <a:r>
              <a:rPr lang="en-US" sz="103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anglais</a:t>
            </a:r>
            <a:r>
              <a:rPr lang="en-US" sz="1030" b="0" u="none" spc="-3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, </a:t>
            </a:r>
            <a:r>
              <a:rPr lang="en-US" sz="1030" b="0" u="none" spc="-309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-9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allemand...)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7760" defTabSz="914400">
              <a:lnSpc>
                <a:spcPct val="100000"/>
              </a:lnSpc>
            </a:pPr>
            <a:r>
              <a:rPr lang="en-US" sz="103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Sections Binationales </a:t>
            </a:r>
            <a:r>
              <a:rPr lang="en-US" sz="1030" b="0" u="none" spc="91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ESABAC </a:t>
            </a:r>
            <a:r>
              <a:rPr lang="en-US" sz="1030" b="0" u="none" spc="-9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(FR-Italien), </a:t>
            </a:r>
            <a:r>
              <a:rPr lang="en-US" sz="1030" b="0" u="none" spc="-3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57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BACHIBAC</a:t>
            </a:r>
            <a:r>
              <a:rPr lang="en-US" sz="1030" b="0" u="none" spc="-43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11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(FR-Espagnol),</a:t>
            </a:r>
            <a:r>
              <a:rPr lang="en-US" sz="1030" b="0" u="none" spc="-108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48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ABIBAC</a:t>
            </a:r>
            <a:r>
              <a:rPr lang="en-US" sz="1030" b="0" u="none" spc="-37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(FR-allemand) </a:t>
            </a:r>
            <a:r>
              <a:rPr lang="en-US" sz="1030" b="0" u="none" spc="-309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Sections</a:t>
            </a:r>
            <a:r>
              <a:rPr lang="en-US" sz="1030" b="1" u="none" spc="11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Internationales</a:t>
            </a:r>
            <a:r>
              <a:rPr lang="en-US" sz="103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0" u="none" spc="-82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:</a:t>
            </a:r>
            <a:r>
              <a:rPr lang="en-US" sz="1030" b="0" u="none" spc="-3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-9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britannique,</a:t>
            </a:r>
            <a:r>
              <a:rPr lang="en-US" sz="1030" b="0" u="none" spc="-51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américain, </a:t>
            </a:r>
            <a:r>
              <a:rPr lang="en-US" sz="1030" b="0" u="none" spc="-309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17" strike="noStrike">
                <a:solidFill>
                  <a:srgbClr val="0C0C0C"/>
                </a:solidFill>
                <a:effectLst/>
                <a:uFillTx/>
                <a:latin typeface="Tahoma"/>
                <a:ea typeface="Trebuchet MS"/>
              </a:rPr>
              <a:t>espagnole…)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12" name="object 7"/>
          <p:cNvSpPr/>
          <p:nvPr/>
        </p:nvSpPr>
        <p:spPr>
          <a:xfrm>
            <a:off x="6738840" y="4763160"/>
            <a:ext cx="3402720" cy="65736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33840" rIns="0" bIns="0" anchor="t">
            <a:spAutoFit/>
          </a:bodyPr>
          <a:p>
            <a:pPr marL="77760" algn="just" defTabSz="914400">
              <a:lnSpc>
                <a:spcPct val="100000"/>
              </a:lnSpc>
              <a:spcBef>
                <a:spcPts val="264"/>
              </a:spcBef>
            </a:pPr>
            <a:r>
              <a:rPr lang="en-US" sz="103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Sections Sportives </a:t>
            </a:r>
            <a:r>
              <a:rPr lang="en-US" sz="103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: </a:t>
            </a:r>
            <a:r>
              <a:rPr lang="en-US" sz="103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VTT, Football, </a:t>
            </a:r>
            <a:r>
              <a:rPr lang="en-US" sz="1030" b="0" u="none" spc="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Danse, </a:t>
            </a:r>
            <a:r>
              <a:rPr lang="en-US" sz="1030" b="0" u="none" spc="4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Rugby… </a:t>
            </a:r>
            <a:r>
              <a:rPr lang="en-US" sz="1030" b="0" u="none" spc="-30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Sections </a:t>
            </a:r>
            <a:r>
              <a:rPr lang="en-US" sz="103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à </a:t>
            </a:r>
            <a:r>
              <a:rPr lang="en-US" sz="103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Horaires</a:t>
            </a:r>
            <a:r>
              <a:rPr lang="en-US" sz="1030" b="1" u="none" spc="-57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1" u="none" spc="-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Aménagées</a:t>
            </a:r>
            <a:r>
              <a:rPr lang="en-US" sz="103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:</a:t>
            </a:r>
            <a:r>
              <a:rPr lang="en-US" sz="1030" b="0" u="none" spc="-3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Musique,</a:t>
            </a:r>
            <a:r>
              <a:rPr lang="en-US" sz="1030" b="0" u="none" spc="-4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5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Danse… </a:t>
            </a:r>
            <a:r>
              <a:rPr lang="en-US" sz="1030" b="0" u="none" spc="-30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Bi-qualification</a:t>
            </a:r>
            <a:r>
              <a:rPr lang="en-US" sz="1030" b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030" b="0" u="none" spc="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ski….;</a:t>
            </a:r>
            <a:r>
              <a:rPr lang="en-US" sz="1030" b="0" u="none" spc="-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Pôles</a:t>
            </a:r>
            <a:r>
              <a:rPr lang="en-US" sz="1030" b="0" u="none" spc="-5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Espoir,</a:t>
            </a:r>
            <a:r>
              <a:rPr lang="en-US" sz="1030" b="0" u="none" spc="-5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030" b="0" u="none" spc="4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France…</a:t>
            </a:r>
            <a:endParaRPr lang="fr-FR" sz="103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13" name="object 8"/>
          <p:cNvSpPr/>
          <p:nvPr/>
        </p:nvSpPr>
        <p:spPr>
          <a:xfrm>
            <a:off x="6754680" y="5703480"/>
            <a:ext cx="3281400" cy="47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10800" defTabSz="914400">
              <a:lnSpc>
                <a:spcPct val="100000"/>
              </a:lnSpc>
              <a:spcBef>
                <a:spcPts val="85"/>
              </a:spcBef>
            </a:pPr>
            <a:r>
              <a:rPr lang="en-US" sz="1540" b="1" i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Des </a:t>
            </a:r>
            <a:r>
              <a:rPr lang="en-US" sz="1540" b="1" i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choix valorisant </a:t>
            </a:r>
            <a:r>
              <a:rPr lang="en-US" sz="1540" b="1" i="1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le </a:t>
            </a:r>
            <a:r>
              <a:rPr lang="en-US" sz="1540" b="1" i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parcours </a:t>
            </a:r>
            <a:r>
              <a:rPr lang="en-US" sz="1540" b="1" i="1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i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personnel</a:t>
            </a:r>
            <a:r>
              <a:rPr lang="en-US" sz="1540" b="1" i="1" u="none" spc="-17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i="1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ou</a:t>
            </a:r>
            <a:r>
              <a:rPr lang="en-US" sz="1540" b="1" i="1" u="none" spc="-20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i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éclairant</a:t>
            </a:r>
            <a:r>
              <a:rPr lang="en-US" sz="1540" b="1" i="1" u="none" spc="6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i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l’orientation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14" name="ZoneTexte 11"/>
          <p:cNvSpPr/>
          <p:nvPr/>
        </p:nvSpPr>
        <p:spPr>
          <a:xfrm>
            <a:off x="8554320" y="190080"/>
            <a:ext cx="23054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GT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PlaceHolder 1"/>
          <p:cNvSpPr>
            <a:spLocks noGrp="1"/>
          </p:cNvSpPr>
          <p:nvPr>
            <p:ph type="title"/>
          </p:nvPr>
        </p:nvSpPr>
        <p:spPr>
          <a:xfrm>
            <a:off x="2160000" y="851760"/>
            <a:ext cx="7083360" cy="1154520"/>
          </a:xfrm>
          <a:prstGeom prst="rect">
            <a:avLst/>
          </a:prstGeom>
          <a:noFill/>
          <a:ln w="0">
            <a:noFill/>
          </a:ln>
        </p:spPr>
        <p:txBody>
          <a:bodyPr lIns="0" tIns="10440" rIns="0" bIns="0" anchor="t">
            <a:noAutofit/>
          </a:bodyPr>
          <a:lstStyle>
            <a:lvl1pPr marL="2804400" indent="-2481480" algn="ctr" defTabSz="457200">
              <a:lnSpc>
                <a:spcPct val="100000"/>
              </a:lnSpc>
              <a:spcBef>
                <a:spcPts val="82"/>
              </a:spcBef>
              <a:buNone/>
              <a:tabLst>
                <a:tab pos="0" algn="l"/>
              </a:tabLst>
              <a:defRPr lang="fr-FR" sz="2000" b="0" u="none" spc="-3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defRPr>
            </a:lvl1pPr>
          </a:lstStyle>
          <a:p>
            <a:pPr marL="2804400" indent="-2481480" algn="ctr" defTabSz="457200">
              <a:lnSpc>
                <a:spcPct val="100000"/>
              </a:lnSpc>
              <a:spcBef>
                <a:spcPts val="82"/>
              </a:spcBef>
              <a:buNone/>
              <a:tabLst>
                <a:tab pos="0" algn="l"/>
              </a:tabLst>
            </a:pPr>
            <a:r>
              <a:rPr lang="fr-FR" sz="2000" b="0" u="none" spc="-3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A la fin de la 2</a:t>
            </a:r>
            <a:r>
              <a:rPr lang="fr-FR" sz="2000" b="0" u="none" spc="-3" strike="noStrike" baseline="30000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nde</a:t>
            </a:r>
            <a:r>
              <a:rPr lang="fr-FR" sz="2000" b="0" u="none" spc="-3" strike="noStrike">
                <a:solidFill>
                  <a:schemeClr val="dk1"/>
                </a:solidFill>
                <a:effectLst/>
                <a:uFillTx/>
                <a:latin typeface="Trebuchet MS"/>
                <a:ea typeface="Trebuchet MS"/>
              </a:rPr>
              <a:t> GT, je choisis entre …</a:t>
            </a:r>
            <a:endParaRPr lang="fr-FR" sz="2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16" name="object 3"/>
          <p:cNvSpPr/>
          <p:nvPr/>
        </p:nvSpPr>
        <p:spPr>
          <a:xfrm>
            <a:off x="1271520" y="2086560"/>
            <a:ext cx="3720600" cy="118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10800" defTabSz="914400">
              <a:lnSpc>
                <a:spcPct val="100000"/>
              </a:lnSpc>
              <a:spcBef>
                <a:spcPts val="85"/>
              </a:spcBef>
              <a:tabLst>
                <a:tab pos="1662120" algn="l"/>
              </a:tabLst>
            </a:pPr>
            <a:r>
              <a:rPr lang="en-US" sz="154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</a:t>
            </a:r>
            <a:r>
              <a:rPr lang="fr-FR" sz="154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u</a:t>
            </a:r>
            <a:r>
              <a:rPr lang="en-US" sz="154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n</a:t>
            </a:r>
            <a:r>
              <a:rPr lang="en-US" sz="154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enseignement</a:t>
            </a:r>
            <a:r>
              <a:rPr lang="en-US" sz="1540" b="0" u="none" spc="-2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théorique</a:t>
            </a:r>
            <a:r>
              <a:rPr lang="en-US" sz="154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de</a:t>
            </a:r>
            <a:r>
              <a:rPr lang="en-US" sz="154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culture </a:t>
            </a:r>
            <a:r>
              <a:rPr lang="en-US" sz="1540" b="0" u="none" spc="-4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générale</a:t>
            </a:r>
            <a:r>
              <a:rPr lang="en-US" sz="1540" b="1" u="none" spc="-3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u="none" spc="-2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(littéraire </a:t>
            </a:r>
            <a:r>
              <a:rPr lang="en-US" sz="1540" b="0" u="none" spc="-4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et/ou </a:t>
            </a:r>
            <a:r>
              <a:rPr lang="en-US" sz="154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scientifique)</a:t>
            </a:r>
            <a:r>
              <a:rPr lang="fr-FR" sz="154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choisi</a:t>
            </a:r>
            <a:r>
              <a:rPr lang="en-US" sz="1540" b="1" u="none" spc="6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fr-FR" sz="1540" b="1" u="none" spc="6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avec des enseignement de tronc commun et de</a:t>
            </a:r>
            <a:r>
              <a:rPr lang="fr-FR" sz="1540" b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s </a:t>
            </a:r>
            <a:r>
              <a:rPr lang="en-US" sz="154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enseignements</a:t>
            </a:r>
            <a:r>
              <a:rPr lang="en-US" sz="1540" b="1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de </a:t>
            </a:r>
            <a:r>
              <a:rPr lang="en-US" sz="1540" b="1" u="none" spc="-420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spécialité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17" name="object 4"/>
          <p:cNvSpPr/>
          <p:nvPr/>
        </p:nvSpPr>
        <p:spPr>
          <a:xfrm>
            <a:off x="1271520" y="3373560"/>
            <a:ext cx="3842640" cy="118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10800" defTabSz="914400">
              <a:lnSpc>
                <a:spcPct val="100000"/>
              </a:lnSpc>
              <a:spcBef>
                <a:spcPts val="85"/>
              </a:spcBef>
            </a:pPr>
            <a:r>
              <a:rPr lang="en-US" sz="154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</a:t>
            </a:r>
            <a:r>
              <a:rPr lang="fr-FR" sz="154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heavy" spc="-14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des</a:t>
            </a:r>
            <a:r>
              <a:rPr lang="en-US" sz="1540" b="0" u="heavy" spc="-17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0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méthodes</a:t>
            </a:r>
            <a:r>
              <a:rPr lang="en-US" sz="1540" b="0" u="heavy" spc="-14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0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de</a:t>
            </a:r>
            <a:r>
              <a:rPr lang="en-US" sz="1540" b="0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0" u="heavy" spc="-9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travail</a:t>
            </a:r>
            <a:r>
              <a:rPr lang="en-US" sz="1540" b="0" u="heavy" spc="28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0" u="heavy" spc="-9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progressives </a:t>
            </a:r>
            <a:r>
              <a:rPr lang="en-US" sz="1540" b="0" u="none" spc="-414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(dissertation, </a:t>
            </a:r>
            <a:r>
              <a:rPr lang="en-US" sz="1540" b="0" u="none" spc="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analyse </a:t>
            </a:r>
            <a:r>
              <a:rPr lang="en-US" sz="1540" b="0" u="none" spc="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de </a:t>
            </a:r>
            <a:r>
              <a:rPr lang="en-US" sz="154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documents,  raisonnement </a:t>
            </a:r>
            <a:r>
              <a:rPr lang="en-US" sz="154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scientifique…)</a:t>
            </a:r>
            <a:r>
              <a:rPr lang="fr-FR" sz="154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 </a:t>
            </a:r>
            <a:r>
              <a:rPr lang="en-US" sz="154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relation </a:t>
            </a:r>
            <a:r>
              <a:rPr lang="en-US" sz="154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3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avec</a:t>
            </a:r>
            <a:r>
              <a:rPr lang="en-US" sz="1540" b="0" u="none" spc="-6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la</a:t>
            </a:r>
            <a:r>
              <a:rPr lang="en-US" sz="1540" b="0" u="none" spc="-5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6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perspective</a:t>
            </a:r>
            <a:r>
              <a:rPr lang="en-US" sz="154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d’entrer</a:t>
            </a:r>
            <a:r>
              <a:rPr lang="en-US" sz="154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4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à</a:t>
            </a:r>
            <a:r>
              <a:rPr lang="en-US" sz="1540" b="0" u="none" spc="-6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l’université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18" name="object 5"/>
          <p:cNvSpPr/>
          <p:nvPr/>
        </p:nvSpPr>
        <p:spPr>
          <a:xfrm>
            <a:off x="1312200" y="4508640"/>
            <a:ext cx="3472560" cy="47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10800" defTabSz="914400">
              <a:lnSpc>
                <a:spcPct val="100000"/>
              </a:lnSpc>
              <a:spcBef>
                <a:spcPts val="85"/>
              </a:spcBef>
            </a:pPr>
            <a:r>
              <a:rPr lang="en-US" sz="154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</a:t>
            </a:r>
            <a:r>
              <a:rPr lang="fr-FR" sz="154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u</a:t>
            </a:r>
            <a:r>
              <a:rPr lang="en-US" sz="1540" b="0" u="heavy" spc="11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n</a:t>
            </a:r>
            <a:r>
              <a:rPr lang="en-US" sz="1540" b="0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e</a:t>
            </a:r>
            <a:r>
              <a:rPr lang="en-US" sz="1540" b="0" u="heavy" spc="-26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0" u="heavy" spc="11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q</a:t>
            </a:r>
            <a:r>
              <a:rPr lang="en-US" sz="1540" b="0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u</a:t>
            </a:r>
            <a:r>
              <a:rPr lang="en-US" sz="1540" b="0" u="heavy" spc="-14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a</a:t>
            </a:r>
            <a:r>
              <a:rPr lang="en-US" sz="1540" b="0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li</a:t>
            </a:r>
            <a:r>
              <a:rPr lang="en-US" sz="1540" b="0" u="heavy" spc="6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t</a:t>
            </a:r>
            <a:r>
              <a:rPr lang="en-US" sz="1540" b="0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é</a:t>
            </a:r>
            <a:r>
              <a:rPr lang="en-US" sz="1540" b="0" u="heavy" spc="-26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0" u="heavy" spc="11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d</a:t>
            </a:r>
            <a:r>
              <a:rPr lang="en-US" sz="1540" b="0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e</a:t>
            </a:r>
            <a:r>
              <a:rPr lang="en-US" sz="1540" b="0" u="heavy" spc="-9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 </a:t>
            </a:r>
            <a:r>
              <a:rPr lang="en-US" sz="1540" b="0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r</a:t>
            </a:r>
            <a:r>
              <a:rPr lang="en-US" sz="1540" b="0" u="heavy" spc="-14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é</a:t>
            </a:r>
            <a:r>
              <a:rPr lang="en-US" sz="1540" b="0" u="heavy" spc="-9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f</a:t>
            </a:r>
            <a:r>
              <a:rPr lang="en-US" sz="1540" b="0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le</a:t>
            </a:r>
            <a:r>
              <a:rPr lang="en-US" sz="1540" b="0" u="heavy" spc="-14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x</a:t>
            </a:r>
            <a:r>
              <a:rPr lang="en-US" sz="1540" b="0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i</a:t>
            </a:r>
            <a:r>
              <a:rPr lang="en-US" sz="1540" b="0" u="heavy" spc="-3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o</a:t>
            </a:r>
            <a:r>
              <a:rPr lang="en-US" sz="1540" b="0" u="heavy" strike="noStrike">
                <a:solidFill>
                  <a:schemeClr val="dk1"/>
                </a:solidFill>
                <a:effectLst/>
                <a:uFill>
                  <a:solidFill>
                    <a:srgbClr val="000000"/>
                  </a:solidFill>
                </a:uFill>
                <a:latin typeface="Arial"/>
                <a:ea typeface="Trebuchet MS"/>
              </a:rPr>
              <a:t>n</a:t>
            </a:r>
            <a:r>
              <a:rPr lang="en-US" sz="1540" b="0" u="none" spc="6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0" u="none" spc="-11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:</a:t>
            </a:r>
            <a:r>
              <a:rPr lang="en-US" sz="1540" b="0" u="none" spc="-6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540" b="0" u="none" spc="-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n</a:t>
            </a:r>
            <a:r>
              <a:rPr lang="en-US" sz="1540" b="0" u="none" spc="3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</a:t>
            </a:r>
            <a:r>
              <a:rPr lang="en-US" sz="1540" b="0" u="none" spc="-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ly</a:t>
            </a:r>
            <a:r>
              <a:rPr lang="en-US" sz="1540" b="0" u="none" spc="7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</a:t>
            </a:r>
            <a:r>
              <a:rPr lang="en-US" sz="1540" b="0" u="none" spc="2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</a:t>
            </a:r>
            <a:r>
              <a:rPr lang="en-US" sz="1540" b="0" u="none" spc="-12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r</a:t>
            </a:r>
            <a:r>
              <a:rPr lang="en-US" sz="1540" b="0" u="none" spc="-4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,  </a:t>
            </a:r>
            <a:r>
              <a:rPr lang="en-US" sz="154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synthétiser,</a:t>
            </a:r>
            <a:r>
              <a:rPr lang="en-US" sz="1540" b="0" u="none" spc="-3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commenter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19" name="object 6"/>
          <p:cNvSpPr/>
          <p:nvPr/>
        </p:nvSpPr>
        <p:spPr>
          <a:xfrm>
            <a:off x="2019960" y="1607760"/>
            <a:ext cx="7363080" cy="24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10800" defTabSz="914400">
              <a:lnSpc>
                <a:spcPct val="100000"/>
              </a:lnSpc>
              <a:spcBef>
                <a:spcPts val="85"/>
              </a:spcBef>
              <a:tabLst>
                <a:tab pos="3591720" algn="l"/>
              </a:tabLst>
            </a:pPr>
            <a:r>
              <a:rPr lang="fr-FR" sz="1540" b="1" u="none" spc="-3" strike="noStrike">
                <a:solidFill>
                  <a:srgbClr val="FF0000"/>
                </a:solidFill>
                <a:effectLst/>
                <a:uFillTx/>
                <a:latin typeface="Arial"/>
                <a:ea typeface="Trebuchet MS"/>
              </a:rPr>
              <a:t>       </a:t>
            </a:r>
            <a:r>
              <a:rPr lang="en-US" sz="154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LE</a:t>
            </a:r>
            <a:r>
              <a:rPr lang="en-US" sz="1540" b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14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BAC</a:t>
            </a:r>
            <a:r>
              <a:rPr lang="en-US" sz="1540" b="1" u="none" spc="45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GENERAL</a:t>
            </a:r>
            <a:r>
              <a:rPr lang="fr-FR" sz="1540" b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                                  </a:t>
            </a:r>
            <a:r>
              <a:rPr lang="en-US" sz="1540" b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	</a:t>
            </a:r>
            <a:r>
              <a:rPr lang="en-US" sz="154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LE</a:t>
            </a:r>
            <a:r>
              <a:rPr lang="en-US" sz="1540" b="1" u="none" spc="-31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14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BAC</a:t>
            </a:r>
            <a:r>
              <a:rPr lang="en-US" sz="1540" b="1" u="none" spc="17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TECHNOLOGIQUE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20" name="object 7"/>
          <p:cNvSpPr/>
          <p:nvPr/>
        </p:nvSpPr>
        <p:spPr>
          <a:xfrm>
            <a:off x="6203160" y="2086560"/>
            <a:ext cx="3179880" cy="714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10800" defTabSz="914400">
              <a:lnSpc>
                <a:spcPct val="100000"/>
              </a:lnSpc>
              <a:spcBef>
                <a:spcPts val="85"/>
              </a:spcBef>
            </a:pPr>
            <a:r>
              <a:rPr lang="en-US" sz="1540" b="0" u="none" spc="-2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</a:t>
            </a:r>
            <a:r>
              <a:rPr lang="fr-FR" sz="1540" b="0" u="none" spc="-2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-2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un</a:t>
            </a:r>
            <a:r>
              <a:rPr lang="en-US" sz="1540" b="0" u="none" spc="-6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enseignement</a:t>
            </a:r>
            <a:r>
              <a:rPr lang="en-US" sz="1540" b="0" u="none" spc="-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appliqué</a:t>
            </a:r>
            <a:r>
              <a:rPr lang="en-US" sz="154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4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basé</a:t>
            </a:r>
            <a:r>
              <a:rPr lang="en-US" sz="154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sur </a:t>
            </a:r>
            <a:r>
              <a:rPr lang="en-US" sz="1540" b="0" u="none" spc="-46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l’observation</a:t>
            </a:r>
            <a:r>
              <a:rPr lang="en-US" sz="1540" b="0" u="none" spc="-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-3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et</a:t>
            </a:r>
            <a:r>
              <a:rPr lang="en-US" sz="1540" b="0" u="none" spc="-4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l’expérimentation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21" name="object 8"/>
          <p:cNvSpPr/>
          <p:nvPr/>
        </p:nvSpPr>
        <p:spPr>
          <a:xfrm>
            <a:off x="6262200" y="2903040"/>
            <a:ext cx="3200040" cy="94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10800" defTabSz="914400">
              <a:lnSpc>
                <a:spcPct val="100000"/>
              </a:lnSpc>
              <a:spcBef>
                <a:spcPts val="85"/>
              </a:spcBef>
            </a:pPr>
            <a:r>
              <a:rPr lang="en-US" sz="154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-</a:t>
            </a:r>
            <a:r>
              <a:rPr lang="fr-FR" sz="154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-9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le</a:t>
            </a:r>
            <a:r>
              <a:rPr lang="en-US" sz="154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-1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travail</a:t>
            </a:r>
            <a:r>
              <a:rPr lang="en-US" sz="1540" b="0" u="none" spc="-6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</a:t>
            </a:r>
            <a:r>
              <a:rPr lang="en-US" sz="1540" b="0" u="none" spc="-6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groupe</a:t>
            </a:r>
            <a:r>
              <a:rPr lang="en-US" sz="154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-20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et</a:t>
            </a:r>
            <a:r>
              <a:rPr lang="en-US" sz="1540" b="0" u="none" spc="-68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en</a:t>
            </a:r>
            <a:r>
              <a:rPr lang="en-US" sz="1540" b="0" u="none" spc="-5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-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autonomie </a:t>
            </a:r>
            <a:r>
              <a:rPr lang="en-US" sz="1540" b="0" u="none" spc="-465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sur </a:t>
            </a:r>
            <a:r>
              <a:rPr lang="en-US" sz="154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la </a:t>
            </a:r>
            <a:r>
              <a:rPr lang="en-US" sz="154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démarche de projet </a:t>
            </a:r>
            <a:r>
              <a:rPr lang="en-US" sz="154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sur </a:t>
            </a:r>
            <a:r>
              <a:rPr lang="en-US" sz="1540" b="0" u="none" spc="3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des </a:t>
            </a:r>
            <a:r>
              <a:rPr lang="en-US" sz="1540" b="0" u="none" spc="34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1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plages</a:t>
            </a:r>
            <a:r>
              <a:rPr lang="en-US" sz="1540" b="0" u="none" spc="-43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horaires</a:t>
            </a:r>
            <a:r>
              <a:rPr lang="en-US" sz="1540" b="0" u="none" spc="-37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 </a:t>
            </a:r>
            <a:r>
              <a:rPr lang="en-US" sz="1540" b="0" u="none" spc="11" strike="noStrike">
                <a:solidFill>
                  <a:schemeClr val="dk1"/>
                </a:solidFill>
                <a:effectLst/>
                <a:uFillTx/>
                <a:latin typeface="Tahoma"/>
                <a:ea typeface="Trebuchet MS"/>
              </a:rPr>
              <a:t>longues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22" name="object 9"/>
          <p:cNvSpPr/>
          <p:nvPr/>
        </p:nvSpPr>
        <p:spPr>
          <a:xfrm>
            <a:off x="6262200" y="3933000"/>
            <a:ext cx="3179520" cy="714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tIns="10800" rIns="0" bIns="0" anchor="t">
            <a:spAutoFit/>
          </a:bodyPr>
          <a:p>
            <a:pPr marL="10800" defTabSz="914400">
              <a:lnSpc>
                <a:spcPct val="100000"/>
              </a:lnSpc>
              <a:spcBef>
                <a:spcPts val="85"/>
              </a:spcBef>
            </a:pPr>
            <a:r>
              <a:rPr lang="en-US" sz="1540" b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-</a:t>
            </a:r>
            <a:r>
              <a:rPr lang="fr-FR" sz="1540" b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travaux</a:t>
            </a:r>
            <a:r>
              <a:rPr lang="en-US" sz="1540" b="1" u="none" spc="2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pratiques </a:t>
            </a:r>
            <a:r>
              <a:rPr lang="en-US" sz="1540" b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en</a:t>
            </a:r>
            <a:r>
              <a:rPr lang="en-US" sz="1540" b="1" u="none" spc="-14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laboratoire, </a:t>
            </a:r>
            <a:r>
              <a:rPr lang="en-US" sz="1540" b="1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en</a:t>
            </a:r>
            <a:r>
              <a:rPr lang="en-US" sz="1540" b="1" u="none" spc="6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salle</a:t>
            </a:r>
            <a:r>
              <a:rPr lang="en-US" sz="1540" b="1" u="none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informatique</a:t>
            </a:r>
            <a:r>
              <a:rPr lang="en-US" sz="1540" b="1" u="none" spc="-14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</a:t>
            </a:r>
            <a:r>
              <a:rPr lang="en-US" sz="154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ou</a:t>
            </a:r>
            <a:r>
              <a:rPr lang="en-US" sz="1540" b="1" u="none" spc="-9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en</a:t>
            </a:r>
            <a:r>
              <a:rPr lang="en-US" sz="1540" b="1" u="none" spc="-3" strike="noStrike">
                <a:solidFill>
                  <a:schemeClr val="lt2">
                    <a:lumMod val="50000"/>
                  </a:schemeClr>
                </a:solidFill>
                <a:effectLst/>
                <a:uFillTx/>
                <a:latin typeface="Arial"/>
                <a:ea typeface="Trebuchet MS"/>
              </a:rPr>
              <a:t> atelier</a:t>
            </a:r>
            <a:endParaRPr lang="fr-FR" sz="154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923" name="object 10"/>
          <p:cNvPicPr/>
          <p:nvPr/>
        </p:nvPicPr>
        <p:blipFill>
          <a:blip r:embed="rId1"/>
          <a:stretch/>
        </p:blipFill>
        <p:spPr>
          <a:xfrm>
            <a:off x="6188760" y="4615560"/>
            <a:ext cx="3089880" cy="1885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24" name="object 11"/>
          <p:cNvPicPr/>
          <p:nvPr/>
        </p:nvPicPr>
        <p:blipFill>
          <a:blip r:embed="rId2"/>
          <a:stretch/>
        </p:blipFill>
        <p:spPr>
          <a:xfrm>
            <a:off x="1703520" y="5314320"/>
            <a:ext cx="2461680" cy="1209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25" name="ZoneTexte 13"/>
          <p:cNvSpPr/>
          <p:nvPr/>
        </p:nvSpPr>
        <p:spPr>
          <a:xfrm>
            <a:off x="8245080" y="205920"/>
            <a:ext cx="23054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fr-FR" sz="1400" b="0" i="1" u="none" strike="noStrike">
                <a:solidFill>
                  <a:schemeClr val="dk1"/>
                </a:solidFill>
                <a:effectLst/>
                <a:uFillTx/>
                <a:latin typeface="Arial"/>
                <a:ea typeface="Trebuchet MS"/>
              </a:rPr>
              <a:t>L’orientation en voie GT</a:t>
            </a:r>
            <a:endParaRPr lang="fr-FR" sz="1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26" name="Rectangle à coins arrondis 11"/>
          <p:cNvSpPr/>
          <p:nvPr/>
        </p:nvSpPr>
        <p:spPr>
          <a:xfrm>
            <a:off x="2166840" y="785520"/>
            <a:ext cx="7274520" cy="449280"/>
          </a:xfrm>
          <a:prstGeom prst="roundRect">
            <a:avLst>
              <a:gd name="adj" fmla="val 16667"/>
            </a:avLst>
          </a:prstGeom>
          <a:noFill/>
          <a:ln cap="rnd">
            <a:solidFill>
              <a:srgbClr val="0D79CA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fr-FR" sz="1800" b="0" u="none" strike="noStrike">
              <a:solidFill>
                <a:srgbClr val="FFFFFF"/>
              </a:solidFill>
              <a:effectLst/>
              <a:uFillTx/>
              <a:latin typeface="Trebuchet MS"/>
              <a:ea typeface="Trebuchet M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Arial" pitchFamily="0" charset="1"/>
        <a:cs typeface="Arial" pitchFamily="0" charset="1"/>
      </a:majorFont>
      <a:minorFont>
        <a:latin typeface="Calibri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Arial" pitchFamily="0" charset="1"/>
        <a:cs typeface="Arial" pitchFamily="0" charset="1"/>
      </a:majorFont>
      <a:minorFont>
        <a:latin typeface="Calibri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Arial" pitchFamily="0" charset="1"/>
        <a:cs typeface="Arial" pitchFamily="0" charset="1"/>
      </a:majorFont>
      <a:minorFont>
        <a:latin typeface="Calibri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2_Blueconstruct">
  <a:themeElements>
    <a:clrScheme name="">
      <a:dk1>
        <a:srgbClr val="080808"/>
      </a:dk1>
      <a:lt1>
        <a:srgbClr val="FFFFFF"/>
      </a:lt1>
      <a:dk2>
        <a:srgbClr val="001E79"/>
      </a:dk2>
      <a:lt2>
        <a:srgbClr val="777777"/>
      </a:lt2>
      <a:accent1>
        <a:srgbClr val="9BCDFF"/>
      </a:accent1>
      <a:accent2>
        <a:srgbClr val="809EA8"/>
      </a:accent2>
      <a:accent3>
        <a:srgbClr val="FFFFFF"/>
      </a:accent3>
      <a:accent4>
        <a:srgbClr val="060606"/>
      </a:accent4>
      <a:accent5>
        <a:srgbClr val="CBE3FF"/>
      </a:accent5>
      <a:accent6>
        <a:srgbClr val="738F98"/>
      </a:accent6>
      <a:hlink>
        <a:srgbClr val="001E79"/>
      </a:hlink>
      <a:folHlink>
        <a:srgbClr val="5F8AB7"/>
      </a:folHlink>
    </a:clrScheme>
    <a:fontScheme name="Blueconstruct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2_Blueconstruct">
  <a:themeElements>
    <a:clrScheme name="">
      <a:dk1>
        <a:srgbClr val="080808"/>
      </a:dk1>
      <a:lt1>
        <a:srgbClr val="FFFFFF"/>
      </a:lt1>
      <a:dk2>
        <a:srgbClr val="001E79"/>
      </a:dk2>
      <a:lt2>
        <a:srgbClr val="777777"/>
      </a:lt2>
      <a:accent1>
        <a:srgbClr val="9BCDFF"/>
      </a:accent1>
      <a:accent2>
        <a:srgbClr val="809EA8"/>
      </a:accent2>
      <a:accent3>
        <a:srgbClr val="FFFFFF"/>
      </a:accent3>
      <a:accent4>
        <a:srgbClr val="060606"/>
      </a:accent4>
      <a:accent5>
        <a:srgbClr val="CBE3FF"/>
      </a:accent5>
      <a:accent6>
        <a:srgbClr val="738F98"/>
      </a:accent6>
      <a:hlink>
        <a:srgbClr val="001E79"/>
      </a:hlink>
      <a:folHlink>
        <a:srgbClr val="5F8AB7"/>
      </a:folHlink>
    </a:clrScheme>
    <a:fontScheme name="Blueconstruct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2_Blueconstruct">
  <a:themeElements>
    <a:clrScheme name="">
      <a:dk1>
        <a:srgbClr val="080808"/>
      </a:dk1>
      <a:lt1>
        <a:srgbClr val="FFFFFF"/>
      </a:lt1>
      <a:dk2>
        <a:srgbClr val="001E79"/>
      </a:dk2>
      <a:lt2>
        <a:srgbClr val="777777"/>
      </a:lt2>
      <a:accent1>
        <a:srgbClr val="9BCDFF"/>
      </a:accent1>
      <a:accent2>
        <a:srgbClr val="809EA8"/>
      </a:accent2>
      <a:accent3>
        <a:srgbClr val="FFFFFF"/>
      </a:accent3>
      <a:accent4>
        <a:srgbClr val="060606"/>
      </a:accent4>
      <a:accent5>
        <a:srgbClr val="CBE3FF"/>
      </a:accent5>
      <a:accent6>
        <a:srgbClr val="738F98"/>
      </a:accent6>
      <a:hlink>
        <a:srgbClr val="001E79"/>
      </a:hlink>
      <a:folHlink>
        <a:srgbClr val="5F8AB7"/>
      </a:folHlink>
    </a:clrScheme>
    <a:fontScheme name="Blueconstruct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2_Blueconstruct">
  <a:themeElements>
    <a:clrScheme name="">
      <a:dk1>
        <a:srgbClr val="080808"/>
      </a:dk1>
      <a:lt1>
        <a:srgbClr val="FFFFFF"/>
      </a:lt1>
      <a:dk2>
        <a:srgbClr val="001E79"/>
      </a:dk2>
      <a:lt2>
        <a:srgbClr val="777777"/>
      </a:lt2>
      <a:accent1>
        <a:srgbClr val="9BCDFF"/>
      </a:accent1>
      <a:accent2>
        <a:srgbClr val="809EA8"/>
      </a:accent2>
      <a:accent3>
        <a:srgbClr val="FFFFFF"/>
      </a:accent3>
      <a:accent4>
        <a:srgbClr val="060606"/>
      </a:accent4>
      <a:accent5>
        <a:srgbClr val="CBE3FF"/>
      </a:accent5>
      <a:accent6>
        <a:srgbClr val="738F98"/>
      </a:accent6>
      <a:hlink>
        <a:srgbClr val="001E79"/>
      </a:hlink>
      <a:folHlink>
        <a:srgbClr val="5F8AB7"/>
      </a:folHlink>
    </a:clrScheme>
    <a:fontScheme name="Blueconstruct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2_Blueconstruct">
  <a:themeElements>
    <a:clrScheme name="">
      <a:dk1>
        <a:srgbClr val="080808"/>
      </a:dk1>
      <a:lt1>
        <a:srgbClr val="FFFFFF"/>
      </a:lt1>
      <a:dk2>
        <a:srgbClr val="001E79"/>
      </a:dk2>
      <a:lt2>
        <a:srgbClr val="777777"/>
      </a:lt2>
      <a:accent1>
        <a:srgbClr val="9BCDFF"/>
      </a:accent1>
      <a:accent2>
        <a:srgbClr val="809EA8"/>
      </a:accent2>
      <a:accent3>
        <a:srgbClr val="FFFFFF"/>
      </a:accent3>
      <a:accent4>
        <a:srgbClr val="060606"/>
      </a:accent4>
      <a:accent5>
        <a:srgbClr val="CBE3FF"/>
      </a:accent5>
      <a:accent6>
        <a:srgbClr val="738F98"/>
      </a:accent6>
      <a:hlink>
        <a:srgbClr val="001E79"/>
      </a:hlink>
      <a:folHlink>
        <a:srgbClr val="5F8AB7"/>
      </a:folHlink>
    </a:clrScheme>
    <a:fontScheme name="Blueconstruct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2_Blueconstruct">
  <a:themeElements>
    <a:clrScheme name="">
      <a:dk1>
        <a:srgbClr val="080808"/>
      </a:dk1>
      <a:lt1>
        <a:srgbClr val="FFFFFF"/>
      </a:lt1>
      <a:dk2>
        <a:srgbClr val="001E79"/>
      </a:dk2>
      <a:lt2>
        <a:srgbClr val="777777"/>
      </a:lt2>
      <a:accent1>
        <a:srgbClr val="9BCDFF"/>
      </a:accent1>
      <a:accent2>
        <a:srgbClr val="809EA8"/>
      </a:accent2>
      <a:accent3>
        <a:srgbClr val="FFFFFF"/>
      </a:accent3>
      <a:accent4>
        <a:srgbClr val="060606"/>
      </a:accent4>
      <a:accent5>
        <a:srgbClr val="CBE3FF"/>
      </a:accent5>
      <a:accent6>
        <a:srgbClr val="738F98"/>
      </a:accent6>
      <a:hlink>
        <a:srgbClr val="001E79"/>
      </a:hlink>
      <a:folHlink>
        <a:srgbClr val="5F8AB7"/>
      </a:folHlink>
    </a:clrScheme>
    <a:fontScheme name="Blueconstruct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8.xml><?xml version="1.0" encoding="utf-8"?>
<a:theme xmlns:a="http://schemas.openxmlformats.org/drawingml/2006/main" xmlns:r="http://schemas.openxmlformats.org/officeDocument/2006/relationships" name="2_Blueconstruct">
  <a:themeElements>
    <a:clrScheme name="">
      <a:dk1>
        <a:srgbClr val="080808"/>
      </a:dk1>
      <a:lt1>
        <a:srgbClr val="FFFFFF"/>
      </a:lt1>
      <a:dk2>
        <a:srgbClr val="001E79"/>
      </a:dk2>
      <a:lt2>
        <a:srgbClr val="777777"/>
      </a:lt2>
      <a:accent1>
        <a:srgbClr val="9BCDFF"/>
      </a:accent1>
      <a:accent2>
        <a:srgbClr val="809EA8"/>
      </a:accent2>
      <a:accent3>
        <a:srgbClr val="FFFFFF"/>
      </a:accent3>
      <a:accent4>
        <a:srgbClr val="060606"/>
      </a:accent4>
      <a:accent5>
        <a:srgbClr val="CBE3FF"/>
      </a:accent5>
      <a:accent6>
        <a:srgbClr val="738F98"/>
      </a:accent6>
      <a:hlink>
        <a:srgbClr val="001E79"/>
      </a:hlink>
      <a:folHlink>
        <a:srgbClr val="5F8AB7"/>
      </a:folHlink>
    </a:clrScheme>
    <a:fontScheme name="Blueconstruct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9.xml><?xml version="1.0" encoding="utf-8"?>
<a:theme xmlns:a="http://schemas.openxmlformats.org/drawingml/2006/main" xmlns:r="http://schemas.openxmlformats.org/officeDocument/2006/relationships" name="2_Blueconstruct">
  <a:themeElements>
    <a:clrScheme name="">
      <a:dk1>
        <a:srgbClr val="080808"/>
      </a:dk1>
      <a:lt1>
        <a:srgbClr val="FFFFFF"/>
      </a:lt1>
      <a:dk2>
        <a:srgbClr val="001E79"/>
      </a:dk2>
      <a:lt2>
        <a:srgbClr val="777777"/>
      </a:lt2>
      <a:accent1>
        <a:srgbClr val="9BCDFF"/>
      </a:accent1>
      <a:accent2>
        <a:srgbClr val="809EA8"/>
      </a:accent2>
      <a:accent3>
        <a:srgbClr val="FFFFFF"/>
      </a:accent3>
      <a:accent4>
        <a:srgbClr val="060606"/>
      </a:accent4>
      <a:accent5>
        <a:srgbClr val="CBE3FF"/>
      </a:accent5>
      <a:accent6>
        <a:srgbClr val="738F98"/>
      </a:accent6>
      <a:hlink>
        <a:srgbClr val="001E79"/>
      </a:hlink>
      <a:folHlink>
        <a:srgbClr val="5F8AB7"/>
      </a:folHlink>
    </a:clrScheme>
    <a:fontScheme name="Blueconstruct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Arial" pitchFamily="0" charset="1"/>
        <a:cs typeface="Arial" pitchFamily="0" charset="1"/>
      </a:majorFont>
      <a:minorFont>
        <a:latin typeface="Calibri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0.xml><?xml version="1.0" encoding="utf-8"?>
<a:theme xmlns:a="http://schemas.openxmlformats.org/drawingml/2006/main" xmlns:r="http://schemas.openxmlformats.org/officeDocument/2006/relationships" name="2_Blueconstruct">
  <a:themeElements>
    <a:clrScheme name="">
      <a:dk1>
        <a:srgbClr val="080808"/>
      </a:dk1>
      <a:lt1>
        <a:srgbClr val="FFFFFF"/>
      </a:lt1>
      <a:dk2>
        <a:srgbClr val="001E79"/>
      </a:dk2>
      <a:lt2>
        <a:srgbClr val="777777"/>
      </a:lt2>
      <a:accent1>
        <a:srgbClr val="9BCDFF"/>
      </a:accent1>
      <a:accent2>
        <a:srgbClr val="809EA8"/>
      </a:accent2>
      <a:accent3>
        <a:srgbClr val="FFFFFF"/>
      </a:accent3>
      <a:accent4>
        <a:srgbClr val="060606"/>
      </a:accent4>
      <a:accent5>
        <a:srgbClr val="CBE3FF"/>
      </a:accent5>
      <a:accent6>
        <a:srgbClr val="738F98"/>
      </a:accent6>
      <a:hlink>
        <a:srgbClr val="001E79"/>
      </a:hlink>
      <a:folHlink>
        <a:srgbClr val="5F8AB7"/>
      </a:folHlink>
    </a:clrScheme>
    <a:fontScheme name="Blueconstruct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1.xml><?xml version="1.0" encoding="utf-8"?>
<a:theme xmlns:a="http://schemas.openxmlformats.org/drawingml/2006/main" xmlns:r="http://schemas.openxmlformats.org/officeDocument/2006/relationships" name="2_Blueconstruct">
  <a:themeElements>
    <a:clrScheme name="">
      <a:dk1>
        <a:srgbClr val="080808"/>
      </a:dk1>
      <a:lt1>
        <a:srgbClr val="FFFFFF"/>
      </a:lt1>
      <a:dk2>
        <a:srgbClr val="001E79"/>
      </a:dk2>
      <a:lt2>
        <a:srgbClr val="777777"/>
      </a:lt2>
      <a:accent1>
        <a:srgbClr val="9BCDFF"/>
      </a:accent1>
      <a:accent2>
        <a:srgbClr val="809EA8"/>
      </a:accent2>
      <a:accent3>
        <a:srgbClr val="FFFFFF"/>
      </a:accent3>
      <a:accent4>
        <a:srgbClr val="060606"/>
      </a:accent4>
      <a:accent5>
        <a:srgbClr val="CBE3FF"/>
      </a:accent5>
      <a:accent6>
        <a:srgbClr val="738F98"/>
      </a:accent6>
      <a:hlink>
        <a:srgbClr val="001E79"/>
      </a:hlink>
      <a:folHlink>
        <a:srgbClr val="5F8AB7"/>
      </a:folHlink>
    </a:clrScheme>
    <a:fontScheme name="Blueconstruct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2.xml><?xml version="1.0" encoding="utf-8"?>
<a:theme xmlns:a="http://schemas.openxmlformats.org/drawingml/2006/main" xmlns:r="http://schemas.openxmlformats.org/officeDocument/2006/relationships" name="2_Blueconstruct">
  <a:themeElements>
    <a:clrScheme name="">
      <a:dk1>
        <a:srgbClr val="080808"/>
      </a:dk1>
      <a:lt1>
        <a:srgbClr val="FFFFFF"/>
      </a:lt1>
      <a:dk2>
        <a:srgbClr val="001E79"/>
      </a:dk2>
      <a:lt2>
        <a:srgbClr val="777777"/>
      </a:lt2>
      <a:accent1>
        <a:srgbClr val="9BCDFF"/>
      </a:accent1>
      <a:accent2>
        <a:srgbClr val="809EA8"/>
      </a:accent2>
      <a:accent3>
        <a:srgbClr val="FFFFFF"/>
      </a:accent3>
      <a:accent4>
        <a:srgbClr val="060606"/>
      </a:accent4>
      <a:accent5>
        <a:srgbClr val="CBE3FF"/>
      </a:accent5>
      <a:accent6>
        <a:srgbClr val="738F98"/>
      </a:accent6>
      <a:hlink>
        <a:srgbClr val="001E79"/>
      </a:hlink>
      <a:folHlink>
        <a:srgbClr val="5F8AB7"/>
      </a:folHlink>
    </a:clrScheme>
    <a:fontScheme name="Blueconstruct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3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24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25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26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27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28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29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Arial" pitchFamily="0" charset="1"/>
        <a:cs typeface="Arial" pitchFamily="0" charset="1"/>
      </a:majorFont>
      <a:minorFont>
        <a:latin typeface="Calibri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0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31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32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33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34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35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36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37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38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39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Arial" pitchFamily="0" charset="1"/>
        <a:cs typeface="Arial" pitchFamily="0" charset="1"/>
      </a:majorFont>
      <a:minorFont>
        <a:latin typeface="Calibri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0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41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42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43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44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45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46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47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48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49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Arial" pitchFamily="0" charset="1"/>
        <a:cs typeface="Arial" pitchFamily="0" charset="1"/>
      </a:majorFont>
      <a:minorFont>
        <a:latin typeface="Calibri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0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51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52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53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54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55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56.xml><?xml version="1.0" encoding="utf-8"?>
<a:theme xmlns:a="http://schemas.openxmlformats.org/drawingml/2006/main" xmlns:r="http://schemas.openxmlformats.org/officeDocument/2006/relationships" name="Facet">
  <a:themeElements>
    <a:clrScheme name="Sillage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 panose="020B0603020202020204" pitchFamily="0" charset="1"/>
        <a:ea typeface="Trebuchet MS" panose="020B0603020202020204" pitchFamily="0" charset="1"/>
        <a:cs typeface="Arial" pitchFamily="0" charset="1"/>
      </a:majorFont>
      <a:minorFont>
        <a:latin typeface="Trebuchet MS" panose="020B0603020202020204" pitchFamily="0" charset="1"/>
        <a:ea typeface="Trebuchet MS" panose="020B0603020202020204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Arial" pitchFamily="0" charset="1"/>
        <a:cs typeface="Arial" pitchFamily="0" charset="1"/>
      </a:majorFont>
      <a:minorFont>
        <a:latin typeface="Calibri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7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Arial" pitchFamily="0" charset="1"/>
        <a:cs typeface="Arial" pitchFamily="0" charset="1"/>
      </a:majorFont>
      <a:minorFont>
        <a:latin typeface="Calibri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Arial" pitchFamily="0" charset="1"/>
        <a:cs typeface="Arial" pitchFamily="0" charset="1"/>
      </a:majorFont>
      <a:minorFont>
        <a:latin typeface="Calibri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Arial" pitchFamily="0" charset="1"/>
        <a:cs typeface="Arial" pitchFamily="0" charset="1"/>
      </a:majorFont>
      <a:minorFont>
        <a:latin typeface="Calibri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Application>Collabora_Office/25.04.7.3$Linux_X86_64 LibreOffice_project/4ad7ba32450f0eb1454046b82758d431ed76787a</Application>
  <AppVersion>15.0000</AppVersion>
  <Words>3683</Words>
  <Paragraphs>839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2025-01-08T22:33:50Z</dcterms:created>
  <dc:creator/>
  <dc:description/>
  <dc:language>fr-FR</dc:language>
  <cp:lastModifiedBy/>
  <cp:lastPrinted>2025-01-09T11:53:26Z</cp:lastPrinted>
  <dcterms:modified xsi:type="dcterms:W3CDTF">2025-12-18T12:00:39Z</dcterms:modified>
  <cp:revision>22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5</vt:r8>
  </property>
  <property fmtid="{D5CDD505-2E9C-101B-9397-08002B2CF9AE}" pid="3" name="PresentationFormat">
    <vt:lpwstr>Personnalisé</vt:lpwstr>
  </property>
  <property fmtid="{D5CDD505-2E9C-101B-9397-08002B2CF9AE}" pid="4" name="Slides">
    <vt:r8>44</vt:r8>
  </property>
</Properties>
</file>